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1" r:id="rId5"/>
    <p:sldMasterId id="2147483685" r:id="rId6"/>
    <p:sldMasterId id="2147483689" r:id="rId7"/>
  </p:sldMasterIdLst>
  <p:notesMasterIdLst>
    <p:notesMasterId r:id="rId45"/>
  </p:notesMasterIdLst>
  <p:sldIdLst>
    <p:sldId id="341" r:id="rId8"/>
    <p:sldId id="272" r:id="rId9"/>
    <p:sldId id="283" r:id="rId10"/>
    <p:sldId id="284" r:id="rId11"/>
    <p:sldId id="2019" r:id="rId12"/>
    <p:sldId id="304" r:id="rId13"/>
    <p:sldId id="308" r:id="rId14"/>
    <p:sldId id="343" r:id="rId15"/>
    <p:sldId id="2025" r:id="rId16"/>
    <p:sldId id="1997" r:id="rId17"/>
    <p:sldId id="357" r:id="rId18"/>
    <p:sldId id="347" r:id="rId19"/>
    <p:sldId id="348" r:id="rId20"/>
    <p:sldId id="2022" r:id="rId21"/>
    <p:sldId id="359" r:id="rId22"/>
    <p:sldId id="2006" r:id="rId23"/>
    <p:sldId id="2000" r:id="rId24"/>
    <p:sldId id="2007" r:id="rId25"/>
    <p:sldId id="2021" r:id="rId26"/>
    <p:sldId id="2009" r:id="rId27"/>
    <p:sldId id="2015" r:id="rId28"/>
    <p:sldId id="2010" r:id="rId29"/>
    <p:sldId id="2011" r:id="rId30"/>
    <p:sldId id="2012" r:id="rId31"/>
    <p:sldId id="2013" r:id="rId32"/>
    <p:sldId id="2002" r:id="rId33"/>
    <p:sldId id="2024" r:id="rId34"/>
    <p:sldId id="2018" r:id="rId35"/>
    <p:sldId id="271" r:id="rId36"/>
    <p:sldId id="290" r:id="rId37"/>
    <p:sldId id="281" r:id="rId38"/>
    <p:sldId id="2023" r:id="rId39"/>
    <p:sldId id="356" r:id="rId40"/>
    <p:sldId id="2020" r:id="rId41"/>
    <p:sldId id="358" r:id="rId42"/>
    <p:sldId id="354" r:id="rId43"/>
    <p:sldId id="35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32773"/>
    <a:srgbClr val="67717F"/>
    <a:srgbClr val="68717F"/>
    <a:srgbClr val="726B70"/>
    <a:srgbClr val="B2B3B3"/>
    <a:srgbClr val="6600FF"/>
    <a:srgbClr val="E7BFE8"/>
    <a:srgbClr val="CE88CB"/>
    <a:srgbClr val="B99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7CCEB1-6A40-4CC5-84B8-DD479801C4D7}" v="24" dt="2021-02-18T20:56:55.047"/>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8" autoAdjust="0"/>
    <p:restoredTop sz="73333" autoAdjust="0"/>
  </p:normalViewPr>
  <p:slideViewPr>
    <p:cSldViewPr snapToGrid="0">
      <p:cViewPr varScale="1">
        <p:scale>
          <a:sx n="63" d="100"/>
          <a:sy n="63" d="100"/>
        </p:scale>
        <p:origin x="145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ina.gaja" userId="S::dhina.gaja_gmail.com#ext#@ktripathy.onmicrosoft.com::20794bad-9f8f-4c30-bedb-71eb7e8fa748" providerId="AD" clId="Web-{CAC88F4A-E28E-4750-AB54-EE2834FD1AFE}"/>
    <pc:docChg chg="modSld">
      <pc:chgData name="dhina.gaja" userId="S::dhina.gaja_gmail.com#ext#@ktripathy.onmicrosoft.com::20794bad-9f8f-4c30-bedb-71eb7e8fa748" providerId="AD" clId="Web-{CAC88F4A-E28E-4750-AB54-EE2834FD1AFE}" dt="2021-01-09T04:58:49.484" v="62"/>
      <pc:docMkLst>
        <pc:docMk/>
      </pc:docMkLst>
      <pc:sldChg chg="modSp">
        <pc:chgData name="dhina.gaja" userId="S::dhina.gaja_gmail.com#ext#@ktripathy.onmicrosoft.com::20794bad-9f8f-4c30-bedb-71eb7e8fa748" providerId="AD" clId="Web-{CAC88F4A-E28E-4750-AB54-EE2834FD1AFE}" dt="2021-01-09T04:54:02.215" v="2" actId="1076"/>
        <pc:sldMkLst>
          <pc:docMk/>
          <pc:sldMk cId="1814514101" sldId="272"/>
        </pc:sldMkLst>
        <pc:spChg chg="mod">
          <ac:chgData name="dhina.gaja" userId="S::dhina.gaja_gmail.com#ext#@ktripathy.onmicrosoft.com::20794bad-9f8f-4c30-bedb-71eb7e8fa748" providerId="AD" clId="Web-{CAC88F4A-E28E-4750-AB54-EE2834FD1AFE}" dt="2021-01-09T04:54:02.215" v="2" actId="1076"/>
          <ac:spMkLst>
            <pc:docMk/>
            <pc:sldMk cId="1814514101" sldId="272"/>
            <ac:spMk id="2" creationId="{E74A036C-BA54-45FC-9987-BE658FE42601}"/>
          </ac:spMkLst>
        </pc:spChg>
      </pc:sldChg>
      <pc:sldChg chg="modSp">
        <pc:chgData name="dhina.gaja" userId="S::dhina.gaja_gmail.com#ext#@ktripathy.onmicrosoft.com::20794bad-9f8f-4c30-bedb-71eb7e8fa748" providerId="AD" clId="Web-{CAC88F4A-E28E-4750-AB54-EE2834FD1AFE}" dt="2021-01-09T04:53:36.262" v="0" actId="14100"/>
        <pc:sldMkLst>
          <pc:docMk/>
          <pc:sldMk cId="4138252610" sldId="280"/>
        </pc:sldMkLst>
        <pc:spChg chg="mod">
          <ac:chgData name="dhina.gaja" userId="S::dhina.gaja_gmail.com#ext#@ktripathy.onmicrosoft.com::20794bad-9f8f-4c30-bedb-71eb7e8fa748" providerId="AD" clId="Web-{CAC88F4A-E28E-4750-AB54-EE2834FD1AFE}" dt="2021-01-09T04:53:36.262" v="0" actId="14100"/>
          <ac:spMkLst>
            <pc:docMk/>
            <pc:sldMk cId="4138252610" sldId="280"/>
            <ac:spMk id="2" creationId="{12233200-9E83-4FFD-8A31-1D80C3550579}"/>
          </ac:spMkLst>
        </pc:spChg>
      </pc:sldChg>
      <pc:sldChg chg="modSp">
        <pc:chgData name="dhina.gaja" userId="S::dhina.gaja_gmail.com#ext#@ktripathy.onmicrosoft.com::20794bad-9f8f-4c30-bedb-71eb7e8fa748" providerId="AD" clId="Web-{CAC88F4A-E28E-4750-AB54-EE2834FD1AFE}" dt="2021-01-09T04:58:45.156" v="61" actId="20577"/>
        <pc:sldMkLst>
          <pc:docMk/>
          <pc:sldMk cId="57221588" sldId="283"/>
        </pc:sldMkLst>
        <pc:spChg chg="mod">
          <ac:chgData name="dhina.gaja" userId="S::dhina.gaja_gmail.com#ext#@ktripathy.onmicrosoft.com::20794bad-9f8f-4c30-bedb-71eb7e8fa748" providerId="AD" clId="Web-{CAC88F4A-E28E-4750-AB54-EE2834FD1AFE}" dt="2021-01-09T04:58:45.156" v="61" actId="20577"/>
          <ac:spMkLst>
            <pc:docMk/>
            <pc:sldMk cId="57221588" sldId="283"/>
            <ac:spMk id="2" creationId="{49C9B5A3-FEB9-4BF6-81BD-4A1A0DEE9458}"/>
          </ac:spMkLst>
        </pc:spChg>
      </pc:sldChg>
      <pc:sldChg chg="addSp delSp modSp">
        <pc:chgData name="dhina.gaja" userId="S::dhina.gaja_gmail.com#ext#@ktripathy.onmicrosoft.com::20794bad-9f8f-4c30-bedb-71eb7e8fa748" providerId="AD" clId="Web-{CAC88F4A-E28E-4750-AB54-EE2834FD1AFE}" dt="2021-01-09T04:58:49.484" v="62"/>
        <pc:sldMkLst>
          <pc:docMk/>
          <pc:sldMk cId="460613329" sldId="284"/>
        </pc:sldMkLst>
        <pc:spChg chg="del">
          <ac:chgData name="dhina.gaja" userId="S::dhina.gaja_gmail.com#ext#@ktripathy.onmicrosoft.com::20794bad-9f8f-4c30-bedb-71eb7e8fa748" providerId="AD" clId="Web-{CAC88F4A-E28E-4750-AB54-EE2834FD1AFE}" dt="2021-01-09T04:57:58.234" v="54"/>
          <ac:spMkLst>
            <pc:docMk/>
            <pc:sldMk cId="460613329" sldId="284"/>
            <ac:spMk id="3" creationId="{5BE34B62-DC48-42FA-9675-6BBBBBE3C1A6}"/>
          </ac:spMkLst>
        </pc:spChg>
        <pc:spChg chg="del">
          <ac:chgData name="dhina.gaja" userId="S::dhina.gaja_gmail.com#ext#@ktripathy.onmicrosoft.com::20794bad-9f8f-4c30-bedb-71eb7e8fa748" providerId="AD" clId="Web-{CAC88F4A-E28E-4750-AB54-EE2834FD1AFE}" dt="2021-01-09T04:57:50.031" v="52"/>
          <ac:spMkLst>
            <pc:docMk/>
            <pc:sldMk cId="460613329" sldId="284"/>
            <ac:spMk id="4" creationId="{2A8DFCFC-1C35-41B4-8016-CD49CD12EEE1}"/>
          </ac:spMkLst>
        </pc:spChg>
        <pc:spChg chg="add mod">
          <ac:chgData name="dhina.gaja" userId="S::dhina.gaja_gmail.com#ext#@ktripathy.onmicrosoft.com::20794bad-9f8f-4c30-bedb-71eb7e8fa748" providerId="AD" clId="Web-{CAC88F4A-E28E-4750-AB54-EE2834FD1AFE}" dt="2021-01-09T04:57:50.765" v="53"/>
          <ac:spMkLst>
            <pc:docMk/>
            <pc:sldMk cId="460613329" sldId="284"/>
            <ac:spMk id="6" creationId="{497F53FD-FCE2-4CF0-8021-C58214CA32DD}"/>
          </ac:spMkLst>
        </pc:spChg>
        <pc:spChg chg="add del mod">
          <ac:chgData name="dhina.gaja" userId="S::dhina.gaja_gmail.com#ext#@ktripathy.onmicrosoft.com::20794bad-9f8f-4c30-bedb-71eb7e8fa748" providerId="AD" clId="Web-{CAC88F4A-E28E-4750-AB54-EE2834FD1AFE}" dt="2021-01-09T04:58:49.484" v="62"/>
          <ac:spMkLst>
            <pc:docMk/>
            <pc:sldMk cId="460613329" sldId="284"/>
            <ac:spMk id="8" creationId="{74468EDC-5EFB-4BEE-8C85-2EEA5E2F97E7}"/>
          </ac:spMkLst>
        </pc:spChg>
      </pc:sldChg>
      <pc:sldChg chg="mod modShow">
        <pc:chgData name="dhina.gaja" userId="S::dhina.gaja_gmail.com#ext#@ktripathy.onmicrosoft.com::20794bad-9f8f-4c30-bedb-71eb7e8fa748" providerId="AD" clId="Web-{CAC88F4A-E28E-4750-AB54-EE2834FD1AFE}" dt="2021-01-09T04:57:26.281" v="51"/>
        <pc:sldMkLst>
          <pc:docMk/>
          <pc:sldMk cId="2691772469" sldId="286"/>
        </pc:sldMkLst>
      </pc:sldChg>
    </pc:docChg>
  </pc:docChgLst>
  <pc:docChgLst>
    <pc:chgData name="dhina.gaja" userId="S::dhina.gaja_gmail.com#ext#@ktripathy.onmicrosoft.com::20794bad-9f8f-4c30-bedb-71eb7e8fa748" providerId="AD" clId="Web-{16650894-7062-4A40-8099-3457C89D17BD}"/>
    <pc:docChg chg="addSld delSld modSld">
      <pc:chgData name="dhina.gaja" userId="S::dhina.gaja_gmail.com#ext#@ktripathy.onmicrosoft.com::20794bad-9f8f-4c30-bedb-71eb7e8fa748" providerId="AD" clId="Web-{16650894-7062-4A40-8099-3457C89D17BD}" dt="2021-01-09T05:15:14.397" v="313" actId="20577"/>
      <pc:docMkLst>
        <pc:docMk/>
      </pc:docMkLst>
      <pc:sldChg chg="modSp">
        <pc:chgData name="dhina.gaja" userId="S::dhina.gaja_gmail.com#ext#@ktripathy.onmicrosoft.com::20794bad-9f8f-4c30-bedb-71eb7e8fa748" providerId="AD" clId="Web-{16650894-7062-4A40-8099-3457C89D17BD}" dt="2021-01-09T05:13:20.333" v="304" actId="20577"/>
        <pc:sldMkLst>
          <pc:docMk/>
          <pc:sldMk cId="2395435843" sldId="274"/>
        </pc:sldMkLst>
        <pc:spChg chg="mod">
          <ac:chgData name="dhina.gaja" userId="S::dhina.gaja_gmail.com#ext#@ktripathy.onmicrosoft.com::20794bad-9f8f-4c30-bedb-71eb7e8fa748" providerId="AD" clId="Web-{16650894-7062-4A40-8099-3457C89D17BD}" dt="2021-01-09T05:13:16.818" v="300" actId="20577"/>
          <ac:spMkLst>
            <pc:docMk/>
            <pc:sldMk cId="2395435843" sldId="274"/>
            <ac:spMk id="2" creationId="{B1CEE9F9-7DA5-46BE-8FD3-98FC7600B400}"/>
          </ac:spMkLst>
        </pc:spChg>
        <pc:spChg chg="mod">
          <ac:chgData name="dhina.gaja" userId="S::dhina.gaja_gmail.com#ext#@ktripathy.onmicrosoft.com::20794bad-9f8f-4c30-bedb-71eb7e8fa748" providerId="AD" clId="Web-{16650894-7062-4A40-8099-3457C89D17BD}" dt="2021-01-09T05:13:20.333" v="304" actId="20577"/>
          <ac:spMkLst>
            <pc:docMk/>
            <pc:sldMk cId="2395435843" sldId="274"/>
            <ac:spMk id="3" creationId="{87541EC9-263C-4672-B5CC-D58181D9EC46}"/>
          </ac:spMkLst>
        </pc:spChg>
      </pc:sldChg>
      <pc:sldChg chg="modSp">
        <pc:chgData name="dhina.gaja" userId="S::dhina.gaja_gmail.com#ext#@ktripathy.onmicrosoft.com::20794bad-9f8f-4c30-bedb-71eb7e8fa748" providerId="AD" clId="Web-{16650894-7062-4A40-8099-3457C89D17BD}" dt="2021-01-09T05:15:12.615" v="311" actId="20577"/>
        <pc:sldMkLst>
          <pc:docMk/>
          <pc:sldMk cId="4138252610" sldId="280"/>
        </pc:sldMkLst>
        <pc:spChg chg="mod">
          <ac:chgData name="dhina.gaja" userId="S::dhina.gaja_gmail.com#ext#@ktripathy.onmicrosoft.com::20794bad-9f8f-4c30-bedb-71eb7e8fa748" providerId="AD" clId="Web-{16650894-7062-4A40-8099-3457C89D17BD}" dt="2021-01-09T05:15:12.615" v="311" actId="20577"/>
          <ac:spMkLst>
            <pc:docMk/>
            <pc:sldMk cId="4138252610" sldId="280"/>
            <ac:spMk id="2" creationId="{12233200-9E83-4FFD-8A31-1D80C3550579}"/>
          </ac:spMkLst>
        </pc:spChg>
        <pc:spChg chg="mod">
          <ac:chgData name="dhina.gaja" userId="S::dhina.gaja_gmail.com#ext#@ktripathy.onmicrosoft.com::20794bad-9f8f-4c30-bedb-71eb7e8fa748" providerId="AD" clId="Web-{16650894-7062-4A40-8099-3457C89D17BD}" dt="2021-01-09T05:15:04.709" v="310" actId="1076"/>
          <ac:spMkLst>
            <pc:docMk/>
            <pc:sldMk cId="4138252610" sldId="280"/>
            <ac:spMk id="5" creationId="{D0EF7A67-E46C-4B60-B71D-A4D694261DB2}"/>
          </ac:spMkLst>
        </pc:spChg>
        <pc:picChg chg="mod">
          <ac:chgData name="dhina.gaja" userId="S::dhina.gaja_gmail.com#ext#@ktripathy.onmicrosoft.com::20794bad-9f8f-4c30-bedb-71eb7e8fa748" providerId="AD" clId="Web-{16650894-7062-4A40-8099-3457C89D17BD}" dt="2021-01-09T05:14:50.912" v="309" actId="1076"/>
          <ac:picMkLst>
            <pc:docMk/>
            <pc:sldMk cId="4138252610" sldId="280"/>
            <ac:picMk id="4" creationId="{1AEC8162-D9C6-434D-9467-952F69B3534C}"/>
          </ac:picMkLst>
        </pc:picChg>
      </pc:sldChg>
      <pc:sldChg chg="modSp">
        <pc:chgData name="dhina.gaja" userId="S::dhina.gaja_gmail.com#ext#@ktripathy.onmicrosoft.com::20794bad-9f8f-4c30-bedb-71eb7e8fa748" providerId="AD" clId="Web-{16650894-7062-4A40-8099-3457C89D17BD}" dt="2021-01-09T05:11:43.161" v="290" actId="1076"/>
        <pc:sldMkLst>
          <pc:docMk/>
          <pc:sldMk cId="57221588" sldId="283"/>
        </pc:sldMkLst>
        <pc:spChg chg="mod">
          <ac:chgData name="dhina.gaja" userId="S::dhina.gaja_gmail.com#ext#@ktripathy.onmicrosoft.com::20794bad-9f8f-4c30-bedb-71eb7e8fa748" providerId="AD" clId="Web-{16650894-7062-4A40-8099-3457C89D17BD}" dt="2021-01-09T05:11:43.161" v="290" actId="1076"/>
          <ac:spMkLst>
            <pc:docMk/>
            <pc:sldMk cId="57221588" sldId="283"/>
            <ac:spMk id="2" creationId="{49C9B5A3-FEB9-4BF6-81BD-4A1A0DEE9458}"/>
          </ac:spMkLst>
        </pc:spChg>
        <pc:spChg chg="mod">
          <ac:chgData name="dhina.gaja" userId="S::dhina.gaja_gmail.com#ext#@ktripathy.onmicrosoft.com::20794bad-9f8f-4c30-bedb-71eb7e8fa748" providerId="AD" clId="Web-{16650894-7062-4A40-8099-3457C89D17BD}" dt="2021-01-09T05:11:36.864" v="289" actId="14100"/>
          <ac:spMkLst>
            <pc:docMk/>
            <pc:sldMk cId="57221588" sldId="283"/>
            <ac:spMk id="3" creationId="{2150AFDD-1AE3-4568-B000-B1E8BCEF185D}"/>
          </ac:spMkLst>
        </pc:spChg>
      </pc:sldChg>
      <pc:sldChg chg="addSp modSp">
        <pc:chgData name="dhina.gaja" userId="S::dhina.gaja_gmail.com#ext#@ktripathy.onmicrosoft.com::20794bad-9f8f-4c30-bedb-71eb7e8fa748" providerId="AD" clId="Web-{16650894-7062-4A40-8099-3457C89D17BD}" dt="2021-01-09T05:12:54.443" v="297"/>
        <pc:sldMkLst>
          <pc:docMk/>
          <pc:sldMk cId="460613329" sldId="284"/>
        </pc:sldMkLst>
        <pc:spChg chg="add mod">
          <ac:chgData name="dhina.gaja" userId="S::dhina.gaja_gmail.com#ext#@ktripathy.onmicrosoft.com::20794bad-9f8f-4c30-bedb-71eb7e8fa748" providerId="AD" clId="Web-{16650894-7062-4A40-8099-3457C89D17BD}" dt="2021-01-09T05:12:54.443" v="297"/>
          <ac:spMkLst>
            <pc:docMk/>
            <pc:sldMk cId="460613329" sldId="284"/>
            <ac:spMk id="3" creationId="{078D7EEC-238E-4501-8639-F28FEA6E07EA}"/>
          </ac:spMkLst>
        </pc:spChg>
        <pc:spChg chg="mod">
          <ac:chgData name="dhina.gaja" userId="S::dhina.gaja_gmail.com#ext#@ktripathy.onmicrosoft.com::20794bad-9f8f-4c30-bedb-71eb7e8fa748" providerId="AD" clId="Web-{16650894-7062-4A40-8099-3457C89D17BD}" dt="2021-01-09T05:12:47.443" v="296" actId="1076"/>
          <ac:spMkLst>
            <pc:docMk/>
            <pc:sldMk cId="460613329" sldId="284"/>
            <ac:spMk id="6" creationId="{497F53FD-FCE2-4CF0-8021-C58214CA32DD}"/>
          </ac:spMkLst>
        </pc:spChg>
      </pc:sldChg>
      <pc:sldChg chg="modSp add replId">
        <pc:chgData name="dhina.gaja" userId="S::dhina.gaja_gmail.com#ext#@ktripathy.onmicrosoft.com::20794bad-9f8f-4c30-bedb-71eb7e8fa748" providerId="AD" clId="Web-{16650894-7062-4A40-8099-3457C89D17BD}" dt="2021-01-09T05:11:16.895" v="285" actId="20577"/>
        <pc:sldMkLst>
          <pc:docMk/>
          <pc:sldMk cId="3936304813" sldId="287"/>
        </pc:sldMkLst>
        <pc:spChg chg="mod">
          <ac:chgData name="dhina.gaja" userId="S::dhina.gaja_gmail.com#ext#@ktripathy.onmicrosoft.com::20794bad-9f8f-4c30-bedb-71eb7e8fa748" providerId="AD" clId="Web-{16650894-7062-4A40-8099-3457C89D17BD}" dt="2021-01-09T05:11:16.895" v="285" actId="20577"/>
          <ac:spMkLst>
            <pc:docMk/>
            <pc:sldMk cId="3936304813" sldId="287"/>
            <ac:spMk id="2" creationId="{62EF540C-63D9-4102-9168-DD270C7DEE76}"/>
          </ac:spMkLst>
        </pc:spChg>
        <pc:spChg chg="mod">
          <ac:chgData name="dhina.gaja" userId="S::dhina.gaja_gmail.com#ext#@ktripathy.onmicrosoft.com::20794bad-9f8f-4c30-bedb-71eb7e8fa748" providerId="AD" clId="Web-{16650894-7062-4A40-8099-3457C89D17BD}" dt="2021-01-09T05:04:44.903" v="251" actId="1076"/>
          <ac:spMkLst>
            <pc:docMk/>
            <pc:sldMk cId="3936304813" sldId="287"/>
            <ac:spMk id="3" creationId="{2B258DCE-7C48-4DD8-AE50-AF69CD5ACED3}"/>
          </ac:spMkLst>
        </pc:spChg>
      </pc:sldChg>
      <pc:sldChg chg="modSp add mod replId setBg">
        <pc:chgData name="dhina.gaja" userId="S::dhina.gaja_gmail.com#ext#@ktripathy.onmicrosoft.com::20794bad-9f8f-4c30-bedb-71eb7e8fa748" providerId="AD" clId="Web-{16650894-7062-4A40-8099-3457C89D17BD}" dt="2021-01-09T05:13:48.568" v="306" actId="20577"/>
        <pc:sldMkLst>
          <pc:docMk/>
          <pc:sldMk cId="1923790184" sldId="288"/>
        </pc:sldMkLst>
        <pc:spChg chg="mod">
          <ac:chgData name="dhina.gaja" userId="S::dhina.gaja_gmail.com#ext#@ktripathy.onmicrosoft.com::20794bad-9f8f-4c30-bedb-71eb7e8fa748" providerId="AD" clId="Web-{16650894-7062-4A40-8099-3457C89D17BD}" dt="2021-01-09T05:13:48.568" v="306" actId="20577"/>
          <ac:spMkLst>
            <pc:docMk/>
            <pc:sldMk cId="1923790184" sldId="288"/>
            <ac:spMk id="2" creationId="{794D0EC6-F4E1-4C75-B230-2C38DA40A650}"/>
          </ac:spMkLst>
        </pc:spChg>
      </pc:sldChg>
    </pc:docChg>
  </pc:docChgLst>
  <pc:docChgLst>
    <pc:chgData name="Hadrien-Nessim Socard" userId="S::hadrien-nessim.socard@amscommunity.org::5fba4db5-8f85-46e3-8113-35df133393bd" providerId="AD" clId="Web-{9228F0EC-4726-4811-8DE5-7D9E56E8E3F1}"/>
    <pc:docChg chg="modSld">
      <pc:chgData name="Hadrien-Nessim Socard" userId="S::hadrien-nessim.socard@amscommunity.org::5fba4db5-8f85-46e3-8113-35df133393bd" providerId="AD" clId="Web-{9228F0EC-4726-4811-8DE5-7D9E56E8E3F1}" dt="2021-02-03T03:54:43.281" v="8" actId="1076"/>
      <pc:docMkLst>
        <pc:docMk/>
      </pc:docMkLst>
      <pc:sldChg chg="addSp delSp modSp">
        <pc:chgData name="Hadrien-Nessim Socard" userId="S::hadrien-nessim.socard@amscommunity.org::5fba4db5-8f85-46e3-8113-35df133393bd" providerId="AD" clId="Web-{9228F0EC-4726-4811-8DE5-7D9E56E8E3F1}" dt="2021-02-03T03:54:43.281" v="8" actId="1076"/>
        <pc:sldMkLst>
          <pc:docMk/>
          <pc:sldMk cId="1814514101" sldId="272"/>
        </pc:sldMkLst>
        <pc:picChg chg="add del mod">
          <ac:chgData name="Hadrien-Nessim Socard" userId="S::hadrien-nessim.socard@amscommunity.org::5fba4db5-8f85-46e3-8113-35df133393bd" providerId="AD" clId="Web-{9228F0EC-4726-4811-8DE5-7D9E56E8E3F1}" dt="2021-02-03T03:54:28.171" v="3"/>
          <ac:picMkLst>
            <pc:docMk/>
            <pc:sldMk cId="1814514101" sldId="272"/>
            <ac:picMk id="3" creationId="{1EC34148-2710-4092-BAA0-9177E6AC4676}"/>
          </ac:picMkLst>
        </pc:picChg>
        <pc:picChg chg="add del mod">
          <ac:chgData name="Hadrien-Nessim Socard" userId="S::hadrien-nessim.socard@amscommunity.org::5fba4db5-8f85-46e3-8113-35df133393bd" providerId="AD" clId="Web-{9228F0EC-4726-4811-8DE5-7D9E56E8E3F1}" dt="2021-02-03T03:54:28.171" v="2"/>
          <ac:picMkLst>
            <pc:docMk/>
            <pc:sldMk cId="1814514101" sldId="272"/>
            <ac:picMk id="4" creationId="{F25D02D8-CF1B-40A7-92BC-9AC68820D47B}"/>
          </ac:picMkLst>
        </pc:picChg>
        <pc:picChg chg="add mod">
          <ac:chgData name="Hadrien-Nessim Socard" userId="S::hadrien-nessim.socard@amscommunity.org::5fba4db5-8f85-46e3-8113-35df133393bd" providerId="AD" clId="Web-{9228F0EC-4726-4811-8DE5-7D9E56E8E3F1}" dt="2021-02-03T03:54:43.281" v="8" actId="1076"/>
          <ac:picMkLst>
            <pc:docMk/>
            <pc:sldMk cId="1814514101" sldId="272"/>
            <ac:picMk id="5" creationId="{30329980-9F59-4C30-AA9B-B4DD9D57A207}"/>
          </ac:picMkLst>
        </pc:picChg>
      </pc:sldChg>
    </pc:docChg>
  </pc:docChgLst>
  <pc:docChgLst>
    <pc:chgData name="Allan De Castro" userId="27a90128-c56a-45fa-8b39-831cc4a56e56" providerId="ADAL" clId="{D87CCEB1-6A40-4CC5-84B8-DD479801C4D7}"/>
    <pc:docChg chg="custSel modSld">
      <pc:chgData name="Allan De Castro" userId="27a90128-c56a-45fa-8b39-831cc4a56e56" providerId="ADAL" clId="{D87CCEB1-6A40-4CC5-84B8-DD479801C4D7}" dt="2021-02-18T20:56:55.047" v="336"/>
      <pc:docMkLst>
        <pc:docMk/>
      </pc:docMkLst>
      <pc:sldChg chg="modAnim">
        <pc:chgData name="Allan De Castro" userId="27a90128-c56a-45fa-8b39-831cc4a56e56" providerId="ADAL" clId="{D87CCEB1-6A40-4CC5-84B8-DD479801C4D7}" dt="2021-02-18T20:56:55.047" v="336"/>
        <pc:sldMkLst>
          <pc:docMk/>
          <pc:sldMk cId="3863718024" sldId="357"/>
        </pc:sldMkLst>
      </pc:sldChg>
      <pc:sldChg chg="delSp mod modShow">
        <pc:chgData name="Allan De Castro" userId="27a90128-c56a-45fa-8b39-831cc4a56e56" providerId="ADAL" clId="{D87CCEB1-6A40-4CC5-84B8-DD479801C4D7}" dt="2021-02-18T20:55:29.946" v="193" actId="729"/>
        <pc:sldMkLst>
          <pc:docMk/>
          <pc:sldMk cId="512169285" sldId="1997"/>
        </pc:sldMkLst>
        <pc:spChg chg="del">
          <ac:chgData name="Allan De Castro" userId="27a90128-c56a-45fa-8b39-831cc4a56e56" providerId="ADAL" clId="{D87CCEB1-6A40-4CC5-84B8-DD479801C4D7}" dt="2021-02-18T20:55:23.285" v="192" actId="478"/>
          <ac:spMkLst>
            <pc:docMk/>
            <pc:sldMk cId="512169285" sldId="1997"/>
            <ac:spMk id="4" creationId="{6E179CDC-A05F-4B80-9F66-999B74756BAB}"/>
          </ac:spMkLst>
        </pc:spChg>
      </pc:sldChg>
      <pc:sldChg chg="modAnim">
        <pc:chgData name="Allan De Castro" userId="27a90128-c56a-45fa-8b39-831cc4a56e56" providerId="ADAL" clId="{D87CCEB1-6A40-4CC5-84B8-DD479801C4D7}" dt="2021-02-18T20:51:32.006" v="0"/>
        <pc:sldMkLst>
          <pc:docMk/>
          <pc:sldMk cId="1054210406" sldId="2018"/>
        </pc:sldMkLst>
      </pc:sldChg>
      <pc:sldChg chg="delSp modSp mod delAnim modAnim">
        <pc:chgData name="Allan De Castro" userId="27a90128-c56a-45fa-8b39-831cc4a56e56" providerId="ADAL" clId="{D87CCEB1-6A40-4CC5-84B8-DD479801C4D7}" dt="2021-02-18T20:52:12.137" v="9"/>
        <pc:sldMkLst>
          <pc:docMk/>
          <pc:sldMk cId="891284151" sldId="2021"/>
        </pc:sldMkLst>
        <pc:spChg chg="del mod">
          <ac:chgData name="Allan De Castro" userId="27a90128-c56a-45fa-8b39-831cc4a56e56" providerId="ADAL" clId="{D87CCEB1-6A40-4CC5-84B8-DD479801C4D7}" dt="2021-02-18T20:52:02.367" v="2" actId="478"/>
          <ac:spMkLst>
            <pc:docMk/>
            <pc:sldMk cId="891284151" sldId="2021"/>
            <ac:spMk id="27" creationId="{712DA97B-A2FE-4B3D-AF69-CD712981E6B1}"/>
          </ac:spMkLst>
        </pc:spChg>
        <pc:cxnChg chg="del mod">
          <ac:chgData name="Allan De Castro" userId="27a90128-c56a-45fa-8b39-831cc4a56e56" providerId="ADAL" clId="{D87CCEB1-6A40-4CC5-84B8-DD479801C4D7}" dt="2021-02-18T20:52:02.367" v="2" actId="478"/>
          <ac:cxnSpMkLst>
            <pc:docMk/>
            <pc:sldMk cId="891284151" sldId="2021"/>
            <ac:cxnSpMk id="30" creationId="{677ADBB6-AB6E-4234-A7CB-6EB73947DD4D}"/>
          </ac:cxnSpMkLst>
        </pc:cxnChg>
      </pc:sldChg>
      <pc:sldChg chg="modSp mod modNotesTx">
        <pc:chgData name="Allan De Castro" userId="27a90128-c56a-45fa-8b39-831cc4a56e56" providerId="ADAL" clId="{D87CCEB1-6A40-4CC5-84B8-DD479801C4D7}" dt="2021-02-18T20:56:26.634" v="322" actId="20577"/>
        <pc:sldMkLst>
          <pc:docMk/>
          <pc:sldMk cId="1805153215" sldId="2025"/>
        </pc:sldMkLst>
        <pc:spChg chg="mod">
          <ac:chgData name="Allan De Castro" userId="27a90128-c56a-45fa-8b39-831cc4a56e56" providerId="ADAL" clId="{D87CCEB1-6A40-4CC5-84B8-DD479801C4D7}" dt="2021-02-18T20:52:25.512" v="11" actId="14100"/>
          <ac:spMkLst>
            <pc:docMk/>
            <pc:sldMk cId="1805153215" sldId="2025"/>
            <ac:spMk id="17" creationId="{F2635284-9EC9-4E64-A010-A8F2172645BF}"/>
          </ac:spMkLst>
        </pc:spChg>
      </pc:sldChg>
    </pc:docChg>
  </pc:docChgLst>
  <pc:docChgLst>
    <pc:chgData name="Allan De Castro" userId="27a90128-c56a-45fa-8b39-831cc4a56e56" providerId="ADAL" clId="{13885927-A588-4579-BA73-DCD9969963E6}"/>
    <pc:docChg chg="undo custSel modSld">
      <pc:chgData name="Allan De Castro" userId="27a90128-c56a-45fa-8b39-831cc4a56e56" providerId="ADAL" clId="{13885927-A588-4579-BA73-DCD9969963E6}" dt="2021-02-13T16:13:49.359" v="7" actId="1076"/>
      <pc:docMkLst>
        <pc:docMk/>
      </pc:docMkLst>
      <pc:sldChg chg="modSp mod">
        <pc:chgData name="Allan De Castro" userId="27a90128-c56a-45fa-8b39-831cc4a56e56" providerId="ADAL" clId="{13885927-A588-4579-BA73-DCD9969963E6}" dt="2021-02-10T23:02:35.724" v="5" actId="20577"/>
        <pc:sldMkLst>
          <pc:docMk/>
          <pc:sldMk cId="57221588" sldId="283"/>
        </pc:sldMkLst>
        <pc:spChg chg="mod">
          <ac:chgData name="Allan De Castro" userId="27a90128-c56a-45fa-8b39-831cc4a56e56" providerId="ADAL" clId="{13885927-A588-4579-BA73-DCD9969963E6}" dt="2021-02-10T23:02:35.724" v="5" actId="20577"/>
          <ac:spMkLst>
            <pc:docMk/>
            <pc:sldMk cId="57221588" sldId="283"/>
            <ac:spMk id="2" creationId="{49C9B5A3-FEB9-4BF6-81BD-4A1A0DEE9458}"/>
          </ac:spMkLst>
        </pc:spChg>
      </pc:sldChg>
      <pc:sldChg chg="modSp mod">
        <pc:chgData name="Allan De Castro" userId="27a90128-c56a-45fa-8b39-831cc4a56e56" providerId="ADAL" clId="{13885927-A588-4579-BA73-DCD9969963E6}" dt="2021-02-13T16:13:49.359" v="7" actId="1076"/>
        <pc:sldMkLst>
          <pc:docMk/>
          <pc:sldMk cId="2876481465" sldId="326"/>
        </pc:sldMkLst>
        <pc:spChg chg="mod">
          <ac:chgData name="Allan De Castro" userId="27a90128-c56a-45fa-8b39-831cc4a56e56" providerId="ADAL" clId="{13885927-A588-4579-BA73-DCD9969963E6}" dt="2021-02-13T16:13:49.359" v="7" actId="1076"/>
          <ac:spMkLst>
            <pc:docMk/>
            <pc:sldMk cId="2876481465" sldId="326"/>
            <ac:spMk id="6" creationId="{9CF3CC23-ACAC-402B-9CBC-8E9D4A8050DA}"/>
          </ac:spMkLst>
        </pc:spChg>
      </pc:sldChg>
    </pc:docChg>
  </pc:docChgLst>
  <pc:docChgLst>
    <pc:chgData name="dhina.gaja" userId="S::dhina.gaja_gmail.com#ext#@ktripathy.onmicrosoft.com::20794bad-9f8f-4c30-bedb-71eb7e8fa748" providerId="AD" clId="Web-{AE6A0DB3-DF48-4D40-9223-F206BB8CA26F}"/>
    <pc:docChg chg="modSld">
      <pc:chgData name="dhina.gaja" userId="S::dhina.gaja_gmail.com#ext#@ktripathy.onmicrosoft.com::20794bad-9f8f-4c30-bedb-71eb7e8fa748" providerId="AD" clId="Web-{AE6A0DB3-DF48-4D40-9223-F206BB8CA26F}" dt="2021-01-10T04:29:23.629" v="2" actId="20577"/>
      <pc:docMkLst>
        <pc:docMk/>
      </pc:docMkLst>
      <pc:sldChg chg="modSp">
        <pc:chgData name="dhina.gaja" userId="S::dhina.gaja_gmail.com#ext#@ktripathy.onmicrosoft.com::20794bad-9f8f-4c30-bedb-71eb7e8fa748" providerId="AD" clId="Web-{AE6A0DB3-DF48-4D40-9223-F206BB8CA26F}" dt="2021-01-10T04:29:23.566" v="1" actId="20577"/>
        <pc:sldMkLst>
          <pc:docMk/>
          <pc:sldMk cId="1814514101" sldId="272"/>
        </pc:sldMkLst>
        <pc:spChg chg="mod">
          <ac:chgData name="dhina.gaja" userId="S::dhina.gaja_gmail.com#ext#@ktripathy.onmicrosoft.com::20794bad-9f8f-4c30-bedb-71eb7e8fa748" providerId="AD" clId="Web-{AE6A0DB3-DF48-4D40-9223-F206BB8CA26F}" dt="2021-01-10T04:29:23.566" v="1" actId="20577"/>
          <ac:spMkLst>
            <pc:docMk/>
            <pc:sldMk cId="1814514101" sldId="272"/>
            <ac:spMk id="2" creationId="{E74A036C-BA54-45FC-9987-BE658FE42601}"/>
          </ac:spMkLst>
        </pc:spChg>
      </pc:sldChg>
    </pc:docChg>
  </pc:docChgLst>
  <pc:docChgLst>
    <pc:chgData name="Kunal Tripathy" userId="eb1d77cb-48ed-47b3-b466-208f8155793e" providerId="ADAL" clId="{EF5B045B-80B7-4E6D-87D0-32583648F78B}"/>
    <pc:docChg chg="undo custSel addSld delSld modSld sldOrd modMainMaster">
      <pc:chgData name="Kunal Tripathy" userId="eb1d77cb-48ed-47b3-b466-208f8155793e" providerId="ADAL" clId="{EF5B045B-80B7-4E6D-87D0-32583648F78B}" dt="2021-01-12T06:27:06.756" v="120" actId="2696"/>
      <pc:docMkLst>
        <pc:docMk/>
      </pc:docMkLst>
      <pc:sldChg chg="modSp del">
        <pc:chgData name="Kunal Tripathy" userId="eb1d77cb-48ed-47b3-b466-208f8155793e" providerId="ADAL" clId="{EF5B045B-80B7-4E6D-87D0-32583648F78B}" dt="2021-01-12T06:16:10.249" v="88" actId="2696"/>
        <pc:sldMkLst>
          <pc:docMk/>
          <pc:sldMk cId="4109933052" sldId="268"/>
        </pc:sldMkLst>
        <pc:spChg chg="mod">
          <ac:chgData name="Kunal Tripathy" userId="eb1d77cb-48ed-47b3-b466-208f8155793e" providerId="ADAL" clId="{EF5B045B-80B7-4E6D-87D0-32583648F78B}" dt="2021-01-12T06:15:59.525" v="87" actId="1076"/>
          <ac:spMkLst>
            <pc:docMk/>
            <pc:sldMk cId="4109933052" sldId="268"/>
            <ac:spMk id="2" creationId="{B54FC1EB-6480-4DEA-9584-5027C582F9DD}"/>
          </ac:spMkLst>
        </pc:spChg>
        <pc:spChg chg="mod">
          <ac:chgData name="Kunal Tripathy" userId="eb1d77cb-48ed-47b3-b466-208f8155793e" providerId="ADAL" clId="{EF5B045B-80B7-4E6D-87D0-32583648F78B}" dt="2021-01-12T06:10:05.699" v="56" actId="27636"/>
          <ac:spMkLst>
            <pc:docMk/>
            <pc:sldMk cId="4109933052" sldId="268"/>
            <ac:spMk id="4" creationId="{34D9DD78-EDDE-4039-B50F-483E7A91165C}"/>
          </ac:spMkLst>
        </pc:spChg>
      </pc:sldChg>
      <pc:sldChg chg="addSp delSp modSp del setBg">
        <pc:chgData name="Kunal Tripathy" userId="eb1d77cb-48ed-47b3-b466-208f8155793e" providerId="ADAL" clId="{EF5B045B-80B7-4E6D-87D0-32583648F78B}" dt="2021-01-12T06:27:06.756" v="120" actId="2696"/>
        <pc:sldMkLst>
          <pc:docMk/>
          <pc:sldMk cId="4138252610" sldId="280"/>
        </pc:sldMkLst>
        <pc:spChg chg="mod">
          <ac:chgData name="Kunal Tripathy" userId="eb1d77cb-48ed-47b3-b466-208f8155793e" providerId="ADAL" clId="{EF5B045B-80B7-4E6D-87D0-32583648F78B}" dt="2021-01-12T06:24:37.204" v="107" actId="1076"/>
          <ac:spMkLst>
            <pc:docMk/>
            <pc:sldMk cId="4138252610" sldId="280"/>
            <ac:spMk id="5" creationId="{D0EF7A67-E46C-4B60-B71D-A4D694261DB2}"/>
          </ac:spMkLst>
        </pc:spChg>
        <pc:picChg chg="del">
          <ac:chgData name="Kunal Tripathy" userId="eb1d77cb-48ed-47b3-b466-208f8155793e" providerId="ADAL" clId="{EF5B045B-80B7-4E6D-87D0-32583648F78B}" dt="2021-01-12T06:24:15.957" v="101" actId="478"/>
          <ac:picMkLst>
            <pc:docMk/>
            <pc:sldMk cId="4138252610" sldId="280"/>
            <ac:picMk id="4" creationId="{1AEC8162-D9C6-434D-9467-952F69B3534C}"/>
          </ac:picMkLst>
        </pc:picChg>
        <pc:picChg chg="add mod">
          <ac:chgData name="Kunal Tripathy" userId="eb1d77cb-48ed-47b3-b466-208f8155793e" providerId="ADAL" clId="{EF5B045B-80B7-4E6D-87D0-32583648F78B}" dt="2021-01-12T06:24:32.620" v="106" actId="1076"/>
          <ac:picMkLst>
            <pc:docMk/>
            <pc:sldMk cId="4138252610" sldId="280"/>
            <ac:picMk id="6" creationId="{B7359846-D36A-4A29-8AD5-FC3A5C335601}"/>
          </ac:picMkLst>
        </pc:picChg>
      </pc:sldChg>
      <pc:sldChg chg="modSp">
        <pc:chgData name="Kunal Tripathy" userId="eb1d77cb-48ed-47b3-b466-208f8155793e" providerId="ADAL" clId="{EF5B045B-80B7-4E6D-87D0-32583648F78B}" dt="2021-01-12T06:15:46.562" v="85" actId="1076"/>
        <pc:sldMkLst>
          <pc:docMk/>
          <pc:sldMk cId="57221588" sldId="283"/>
        </pc:sldMkLst>
        <pc:spChg chg="mod">
          <ac:chgData name="Kunal Tripathy" userId="eb1d77cb-48ed-47b3-b466-208f8155793e" providerId="ADAL" clId="{EF5B045B-80B7-4E6D-87D0-32583648F78B}" dt="2021-01-12T06:15:46.562" v="85" actId="1076"/>
          <ac:spMkLst>
            <pc:docMk/>
            <pc:sldMk cId="57221588" sldId="283"/>
            <ac:spMk id="2" creationId="{49C9B5A3-FEB9-4BF6-81BD-4A1A0DEE9458}"/>
          </ac:spMkLst>
        </pc:spChg>
        <pc:spChg chg="mod">
          <ac:chgData name="Kunal Tripathy" userId="eb1d77cb-48ed-47b3-b466-208f8155793e" providerId="ADAL" clId="{EF5B045B-80B7-4E6D-87D0-32583648F78B}" dt="2021-01-12T06:15:43.250" v="84" actId="14100"/>
          <ac:spMkLst>
            <pc:docMk/>
            <pc:sldMk cId="57221588" sldId="283"/>
            <ac:spMk id="3" creationId="{2150AFDD-1AE3-4568-B000-B1E8BCEF185D}"/>
          </ac:spMkLst>
        </pc:spChg>
      </pc:sldChg>
      <pc:sldChg chg="modSp">
        <pc:chgData name="Kunal Tripathy" userId="eb1d77cb-48ed-47b3-b466-208f8155793e" providerId="ADAL" clId="{EF5B045B-80B7-4E6D-87D0-32583648F78B}" dt="2021-01-12T06:10:05.741" v="57" actId="27636"/>
        <pc:sldMkLst>
          <pc:docMk/>
          <pc:sldMk cId="460613329" sldId="284"/>
        </pc:sldMkLst>
        <pc:spChg chg="mod">
          <ac:chgData name="Kunal Tripathy" userId="eb1d77cb-48ed-47b3-b466-208f8155793e" providerId="ADAL" clId="{EF5B045B-80B7-4E6D-87D0-32583648F78B}" dt="2021-01-12T06:10:05.741" v="57" actId="27636"/>
          <ac:spMkLst>
            <pc:docMk/>
            <pc:sldMk cId="460613329" sldId="284"/>
            <ac:spMk id="6" creationId="{497F53FD-FCE2-4CF0-8021-C58214CA32DD}"/>
          </ac:spMkLst>
        </pc:spChg>
      </pc:sldChg>
      <pc:sldChg chg="add">
        <pc:chgData name="Kunal Tripathy" userId="eb1d77cb-48ed-47b3-b466-208f8155793e" providerId="ADAL" clId="{EF5B045B-80B7-4E6D-87D0-32583648F78B}" dt="2021-01-12T06:16:47.766" v="89"/>
        <pc:sldMkLst>
          <pc:docMk/>
          <pc:sldMk cId="2019845546" sldId="289"/>
        </pc:sldMkLst>
      </pc:sldChg>
      <pc:sldChg chg="addSp delSp modSp add ord">
        <pc:chgData name="Kunal Tripathy" userId="eb1d77cb-48ed-47b3-b466-208f8155793e" providerId="ADAL" clId="{EF5B045B-80B7-4E6D-87D0-32583648F78B}" dt="2021-01-12T06:26:48.928" v="119" actId="207"/>
        <pc:sldMkLst>
          <pc:docMk/>
          <pc:sldMk cId="2006972536" sldId="290"/>
        </pc:sldMkLst>
        <pc:spChg chg="add mod">
          <ac:chgData name="Kunal Tripathy" userId="eb1d77cb-48ed-47b3-b466-208f8155793e" providerId="ADAL" clId="{EF5B045B-80B7-4E6D-87D0-32583648F78B}" dt="2021-01-12T06:26:31.749" v="117" actId="207"/>
          <ac:spMkLst>
            <pc:docMk/>
            <pc:sldMk cId="2006972536" sldId="290"/>
            <ac:spMk id="4" creationId="{0C7D02E4-82ED-4678-BC8A-31DC8B58652A}"/>
          </ac:spMkLst>
        </pc:spChg>
        <pc:spChg chg="add mod">
          <ac:chgData name="Kunal Tripathy" userId="eb1d77cb-48ed-47b3-b466-208f8155793e" providerId="ADAL" clId="{EF5B045B-80B7-4E6D-87D0-32583648F78B}" dt="2021-01-12T06:26:48.928" v="119" actId="207"/>
          <ac:spMkLst>
            <pc:docMk/>
            <pc:sldMk cId="2006972536" sldId="290"/>
            <ac:spMk id="5" creationId="{04067F84-750A-43E0-92A4-FD29C8D31712}"/>
          </ac:spMkLst>
        </pc:spChg>
        <pc:picChg chg="add">
          <ac:chgData name="Kunal Tripathy" userId="eb1d77cb-48ed-47b3-b466-208f8155793e" providerId="ADAL" clId="{EF5B045B-80B7-4E6D-87D0-32583648F78B}" dt="2021-01-12T06:25:39.836" v="112"/>
          <ac:picMkLst>
            <pc:docMk/>
            <pc:sldMk cId="2006972536" sldId="290"/>
            <ac:picMk id="2" creationId="{80810219-9011-4084-BA0F-953F017E0FCF}"/>
          </ac:picMkLst>
        </pc:picChg>
        <pc:picChg chg="add del">
          <ac:chgData name="Kunal Tripathy" userId="eb1d77cb-48ed-47b3-b466-208f8155793e" providerId="ADAL" clId="{EF5B045B-80B7-4E6D-87D0-32583648F78B}" dt="2021-01-12T06:25:51.926" v="114"/>
          <ac:picMkLst>
            <pc:docMk/>
            <pc:sldMk cId="2006972536" sldId="290"/>
            <ac:picMk id="3" creationId="{6FAF33A1-BCED-4B04-ADA8-57571627EDD4}"/>
          </ac:picMkLst>
        </pc:picChg>
      </pc:sldChg>
      <pc:sldMasterChg chg="modSldLayout">
        <pc:chgData name="Kunal Tripathy" userId="eb1d77cb-48ed-47b3-b466-208f8155793e" providerId="ADAL" clId="{EF5B045B-80B7-4E6D-87D0-32583648F78B}" dt="2021-01-12T06:15:19.191" v="82" actId="1076"/>
        <pc:sldMasterMkLst>
          <pc:docMk/>
          <pc:sldMasterMk cId="2701062372" sldId="2147483648"/>
        </pc:sldMasterMkLst>
        <pc:sldLayoutChg chg="modSp setBg">
          <pc:chgData name="Kunal Tripathy" userId="eb1d77cb-48ed-47b3-b466-208f8155793e" providerId="ADAL" clId="{EF5B045B-80B7-4E6D-87D0-32583648F78B}" dt="2021-01-12T06:15:19.191" v="82" actId="1076"/>
          <pc:sldLayoutMkLst>
            <pc:docMk/>
            <pc:sldMasterMk cId="2701062372" sldId="2147483648"/>
            <pc:sldLayoutMk cId="4035467896" sldId="2147483660"/>
          </pc:sldLayoutMkLst>
          <pc:spChg chg="mod">
            <ac:chgData name="Kunal Tripathy" userId="eb1d77cb-48ed-47b3-b466-208f8155793e" providerId="ADAL" clId="{EF5B045B-80B7-4E6D-87D0-32583648F78B}" dt="2021-01-12T06:15:05.161" v="79" actId="2711"/>
            <ac:spMkLst>
              <pc:docMk/>
              <pc:sldMasterMk cId="2701062372" sldId="2147483648"/>
              <pc:sldLayoutMk cId="4035467896" sldId="2147483660"/>
              <ac:spMk id="19" creationId="{5EEA76F2-F0CC-42E3-AAAA-81E15E5E098F}"/>
            </ac:spMkLst>
          </pc:spChg>
          <pc:spChg chg="mod">
            <ac:chgData name="Kunal Tripathy" userId="eb1d77cb-48ed-47b3-b466-208f8155793e" providerId="ADAL" clId="{EF5B045B-80B7-4E6D-87D0-32583648F78B}" dt="2021-01-12T06:15:10.297" v="80" actId="2711"/>
            <ac:spMkLst>
              <pc:docMk/>
              <pc:sldMasterMk cId="2701062372" sldId="2147483648"/>
              <pc:sldLayoutMk cId="4035467896" sldId="2147483660"/>
              <ac:spMk id="28" creationId="{B063B49C-3F0B-443B-A64C-02A32C1CEFD4}"/>
            </ac:spMkLst>
          </pc:spChg>
          <pc:spChg chg="mod">
            <ac:chgData name="Kunal Tripathy" userId="eb1d77cb-48ed-47b3-b466-208f8155793e" providerId="ADAL" clId="{EF5B045B-80B7-4E6D-87D0-32583648F78B}" dt="2021-01-12T06:15:14.391" v="81" actId="2711"/>
            <ac:spMkLst>
              <pc:docMk/>
              <pc:sldMasterMk cId="2701062372" sldId="2147483648"/>
              <pc:sldLayoutMk cId="4035467896" sldId="2147483660"/>
              <ac:spMk id="29" creationId="{0D1A4E00-B549-4F9D-B792-E1C49880AD93}"/>
            </ac:spMkLst>
          </pc:spChg>
          <pc:spChg chg="mod">
            <ac:chgData name="Kunal Tripathy" userId="eb1d77cb-48ed-47b3-b466-208f8155793e" providerId="ADAL" clId="{EF5B045B-80B7-4E6D-87D0-32583648F78B}" dt="2021-01-12T06:14:45.711" v="78" actId="2711"/>
            <ac:spMkLst>
              <pc:docMk/>
              <pc:sldMasterMk cId="2701062372" sldId="2147483648"/>
              <pc:sldLayoutMk cId="4035467896" sldId="2147483660"/>
              <ac:spMk id="35" creationId="{DD9DA512-9A23-4124-A4EE-B885F5CD5F67}"/>
            </ac:spMkLst>
          </pc:spChg>
          <pc:picChg chg="mod">
            <ac:chgData name="Kunal Tripathy" userId="eb1d77cb-48ed-47b3-b466-208f8155793e" providerId="ADAL" clId="{EF5B045B-80B7-4E6D-87D0-32583648F78B}" dt="2021-01-12T06:06:01.097" v="41" actId="1076"/>
            <ac:picMkLst>
              <pc:docMk/>
              <pc:sldMasterMk cId="2701062372" sldId="2147483648"/>
              <pc:sldLayoutMk cId="4035467896" sldId="2147483660"/>
              <ac:picMk id="25" creationId="{36C0FC7B-8383-434F-8F24-5CCB6DB9C286}"/>
            </ac:picMkLst>
          </pc:picChg>
          <pc:picChg chg="mod">
            <ac:chgData name="Kunal Tripathy" userId="eb1d77cb-48ed-47b3-b466-208f8155793e" providerId="ADAL" clId="{EF5B045B-80B7-4E6D-87D0-32583648F78B}" dt="2021-01-12T06:15:19.191" v="82" actId="1076"/>
            <ac:picMkLst>
              <pc:docMk/>
              <pc:sldMasterMk cId="2701062372" sldId="2147483648"/>
              <pc:sldLayoutMk cId="4035467896" sldId="2147483660"/>
              <ac:picMk id="27" creationId="{EF33EC05-A657-4527-AFF2-F39061469972}"/>
            </ac:picMkLst>
          </pc:picChg>
        </pc:sldLayoutChg>
        <pc:sldLayoutChg chg="addSp modSp setBg">
          <pc:chgData name="Kunal Tripathy" userId="eb1d77cb-48ed-47b3-b466-208f8155793e" providerId="ADAL" clId="{EF5B045B-80B7-4E6D-87D0-32583648F78B}" dt="2021-01-12T06:10:33.530" v="63" actId="1076"/>
          <pc:sldLayoutMkLst>
            <pc:docMk/>
            <pc:sldMasterMk cId="2701062372" sldId="2147483648"/>
            <pc:sldLayoutMk cId="2833397370" sldId="2147483666"/>
          </pc:sldLayoutMkLst>
          <pc:spChg chg="mod">
            <ac:chgData name="Kunal Tripathy" userId="eb1d77cb-48ed-47b3-b466-208f8155793e" providerId="ADAL" clId="{EF5B045B-80B7-4E6D-87D0-32583648F78B}" dt="2021-01-12T06:10:33.530" v="63" actId="1076"/>
            <ac:spMkLst>
              <pc:docMk/>
              <pc:sldMasterMk cId="2701062372" sldId="2147483648"/>
              <pc:sldLayoutMk cId="2833397370" sldId="2147483666"/>
              <ac:spMk id="9" creationId="{4521EF26-C323-467E-A7D2-1322731F0B43}"/>
            </ac:spMkLst>
          </pc:spChg>
          <pc:spChg chg="mod">
            <ac:chgData name="Kunal Tripathy" userId="eb1d77cb-48ed-47b3-b466-208f8155793e" providerId="ADAL" clId="{EF5B045B-80B7-4E6D-87D0-32583648F78B}" dt="2021-01-12T06:10:08.630" v="58" actId="14100"/>
            <ac:spMkLst>
              <pc:docMk/>
              <pc:sldMasterMk cId="2701062372" sldId="2147483648"/>
              <pc:sldLayoutMk cId="2833397370" sldId="2147483666"/>
              <ac:spMk id="11" creationId="{147BC5EC-9BCC-4DB8-9927-D8FB56A7E1D1}"/>
            </ac:spMkLst>
          </pc:spChg>
          <pc:picChg chg="add mod">
            <ac:chgData name="Kunal Tripathy" userId="eb1d77cb-48ed-47b3-b466-208f8155793e" providerId="ADAL" clId="{EF5B045B-80B7-4E6D-87D0-32583648F78B}" dt="2021-01-12T06:10:30.762" v="62" actId="1076"/>
            <ac:picMkLst>
              <pc:docMk/>
              <pc:sldMasterMk cId="2701062372" sldId="2147483648"/>
              <pc:sldLayoutMk cId="2833397370" sldId="2147483666"/>
              <ac:picMk id="6" creationId="{BA270189-0960-4D58-AA02-EAD24CF9C624}"/>
            </ac:picMkLst>
          </pc:picChg>
        </pc:sldLayoutChg>
        <pc:sldLayoutChg chg="addSp delSp modSp setBg">
          <pc:chgData name="Kunal Tripathy" userId="eb1d77cb-48ed-47b3-b466-208f8155793e" providerId="ADAL" clId="{EF5B045B-80B7-4E6D-87D0-32583648F78B}" dt="2021-01-12T06:12:43.276" v="73" actId="1076"/>
          <pc:sldLayoutMkLst>
            <pc:docMk/>
            <pc:sldMasterMk cId="2701062372" sldId="2147483648"/>
            <pc:sldLayoutMk cId="2424012614" sldId="2147483677"/>
          </pc:sldLayoutMkLst>
          <pc:spChg chg="mod">
            <ac:chgData name="Kunal Tripathy" userId="eb1d77cb-48ed-47b3-b466-208f8155793e" providerId="ADAL" clId="{EF5B045B-80B7-4E6D-87D0-32583648F78B}" dt="2021-01-12T06:12:37.899" v="72" actId="1076"/>
            <ac:spMkLst>
              <pc:docMk/>
              <pc:sldMasterMk cId="2701062372" sldId="2147483648"/>
              <pc:sldLayoutMk cId="2424012614" sldId="2147483677"/>
              <ac:spMk id="2" creationId="{5CE9DA8F-203A-4878-9548-861F52C6F246}"/>
            </ac:spMkLst>
          </pc:spChg>
          <pc:spChg chg="mod">
            <ac:chgData name="Kunal Tripathy" userId="eb1d77cb-48ed-47b3-b466-208f8155793e" providerId="ADAL" clId="{EF5B045B-80B7-4E6D-87D0-32583648F78B}" dt="2021-01-12T06:12:43.276" v="73" actId="1076"/>
            <ac:spMkLst>
              <pc:docMk/>
              <pc:sldMasterMk cId="2701062372" sldId="2147483648"/>
              <pc:sldLayoutMk cId="2424012614" sldId="2147483677"/>
              <ac:spMk id="3" creationId="{9B44793B-6555-4ED2-B5ED-08C84874D0DA}"/>
            </ac:spMkLst>
          </pc:spChg>
          <pc:spChg chg="del mod">
            <ac:chgData name="Kunal Tripathy" userId="eb1d77cb-48ed-47b3-b466-208f8155793e" providerId="ADAL" clId="{EF5B045B-80B7-4E6D-87D0-32583648F78B}" dt="2021-01-12T06:08:17.850" v="44" actId="478"/>
            <ac:spMkLst>
              <pc:docMk/>
              <pc:sldMasterMk cId="2701062372" sldId="2147483648"/>
              <pc:sldLayoutMk cId="2424012614" sldId="2147483677"/>
              <ac:spMk id="9" creationId="{EF31D3CE-07AE-4C94-8046-8940EC8DBB6D}"/>
            </ac:spMkLst>
          </pc:spChg>
          <pc:spChg chg="add mod">
            <ac:chgData name="Kunal Tripathy" userId="eb1d77cb-48ed-47b3-b466-208f8155793e" providerId="ADAL" clId="{EF5B045B-80B7-4E6D-87D0-32583648F78B}" dt="2021-01-12T06:12:27.793" v="71" actId="1076"/>
            <ac:spMkLst>
              <pc:docMk/>
              <pc:sldMasterMk cId="2701062372" sldId="2147483648"/>
              <pc:sldLayoutMk cId="2424012614" sldId="2147483677"/>
              <ac:spMk id="11" creationId="{17CD1035-CDAE-4B63-92C2-96DC2B6D1EB8}"/>
            </ac:spMkLst>
          </pc:spChg>
          <pc:spChg chg="del mod">
            <ac:chgData name="Kunal Tripathy" userId="eb1d77cb-48ed-47b3-b466-208f8155793e" providerId="ADAL" clId="{EF5B045B-80B7-4E6D-87D0-32583648F78B}" dt="2021-01-11T19:03:06.958" v="22" actId="478"/>
            <ac:spMkLst>
              <pc:docMk/>
              <pc:sldMasterMk cId="2701062372" sldId="2147483648"/>
              <pc:sldLayoutMk cId="2424012614" sldId="2147483677"/>
              <ac:spMk id="13" creationId="{DF6ED04B-7F4C-4F07-A517-AFDEDDC76C07}"/>
            </ac:spMkLst>
          </pc:spChg>
          <pc:spChg chg="del mod">
            <ac:chgData name="Kunal Tripathy" userId="eb1d77cb-48ed-47b3-b466-208f8155793e" providerId="ADAL" clId="{EF5B045B-80B7-4E6D-87D0-32583648F78B}" dt="2021-01-11T19:03:38.594" v="31" actId="478"/>
            <ac:spMkLst>
              <pc:docMk/>
              <pc:sldMasterMk cId="2701062372" sldId="2147483648"/>
              <pc:sldLayoutMk cId="2424012614" sldId="2147483677"/>
              <ac:spMk id="16" creationId="{6176F502-1970-456C-A23C-B13371545FE6}"/>
            </ac:spMkLst>
          </pc:spChg>
          <pc:picChg chg="mod">
            <ac:chgData name="Kunal Tripathy" userId="eb1d77cb-48ed-47b3-b466-208f8155793e" providerId="ADAL" clId="{EF5B045B-80B7-4E6D-87D0-32583648F78B}" dt="2021-01-12T06:08:54.550" v="50" actId="14100"/>
            <ac:picMkLst>
              <pc:docMk/>
              <pc:sldMasterMk cId="2701062372" sldId="2147483648"/>
              <pc:sldLayoutMk cId="2424012614" sldId="2147483677"/>
              <ac:picMk id="10" creationId="{5AB87811-5998-42E3-A18E-96D2461C7EA3}"/>
            </ac:picMkLst>
          </pc:picChg>
          <pc:picChg chg="del">
            <ac:chgData name="Kunal Tripathy" userId="eb1d77cb-48ed-47b3-b466-208f8155793e" providerId="ADAL" clId="{EF5B045B-80B7-4E6D-87D0-32583648F78B}" dt="2021-01-11T19:02:04.225" v="11" actId="478"/>
            <ac:picMkLst>
              <pc:docMk/>
              <pc:sldMasterMk cId="2701062372" sldId="2147483648"/>
              <pc:sldLayoutMk cId="2424012614" sldId="2147483677"/>
              <ac:picMk id="12" creationId="{6E3B8B4D-AF82-4148-89AE-74900FF9732F}"/>
            </ac:picMkLst>
          </pc:picChg>
          <pc:picChg chg="add mod">
            <ac:chgData name="Kunal Tripathy" userId="eb1d77cb-48ed-47b3-b466-208f8155793e" providerId="ADAL" clId="{EF5B045B-80B7-4E6D-87D0-32583648F78B}" dt="2021-01-12T06:12:24.874" v="70" actId="1076"/>
            <ac:picMkLst>
              <pc:docMk/>
              <pc:sldMasterMk cId="2701062372" sldId="2147483648"/>
              <pc:sldLayoutMk cId="2424012614" sldId="2147483677"/>
              <ac:picMk id="14" creationId="{C8E15BFB-B1F6-4FD5-AD63-BED375A25523}"/>
            </ac:picMkLst>
          </pc:picChg>
        </pc:sldLayoutChg>
        <pc:sldLayoutChg chg="setBg">
          <pc:chgData name="Kunal Tripathy" userId="eb1d77cb-48ed-47b3-b466-208f8155793e" providerId="ADAL" clId="{EF5B045B-80B7-4E6D-87D0-32583648F78B}" dt="2021-01-12T06:13:22.533" v="76"/>
          <pc:sldLayoutMkLst>
            <pc:docMk/>
            <pc:sldMasterMk cId="2701062372" sldId="2147483648"/>
            <pc:sldLayoutMk cId="2428355448"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uget.org/packages/Microsoft.CrmSdk.CoreAssemblie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en-us/powerapps/developer/data-platform/event-framework" TargetMode="External"/><Relationship Id="rId4" Type="http://schemas.openxmlformats.org/officeDocument/2006/relationships/hyperlink" Target="https://docs.microsoft.com/en-us/dotnet/api/microsoft.xrm.sdk.iorganizationservi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Lors de cette session nous allons nous intéresser à un </a:t>
            </a:r>
            <a:r>
              <a:rPr lang="fr-FR" dirty="0" err="1"/>
              <a:t>élèment</a:t>
            </a:r>
            <a:r>
              <a:rPr lang="fr-FR" dirty="0"/>
              <a:t> essentiel de la Power Platform: Dataverse qui est la base de donnée de référence pour la Power Platform qui est donc issue </a:t>
            </a:r>
            <a:r>
              <a:rPr lang="fr-FR" dirty="0" err="1"/>
              <a:t>deu</a:t>
            </a:r>
            <a:r>
              <a:rPr lang="fr-FR" dirty="0"/>
              <a:t> monde CRM / </a:t>
            </a:r>
            <a:r>
              <a:rPr lang="fr-FR" dirty="0" err="1"/>
              <a:t>Xrm</a:t>
            </a:r>
            <a:r>
              <a:rPr lang="fr-FR" dirty="0"/>
              <a:t> et qu’on ne présente plus!</a:t>
            </a:r>
            <a:br>
              <a:rPr lang="fr-FR" dirty="0"/>
            </a:br>
            <a:r>
              <a:rPr lang="fr-FR" dirty="0"/>
              <a:t>On va donc être vraiment au niveau le plus bas de cette </a:t>
            </a:r>
            <a:r>
              <a:rPr lang="fr-FR" dirty="0" err="1"/>
              <a:t>platforme</a:t>
            </a:r>
            <a:r>
              <a:rPr lang="fr-FR" dirty="0"/>
              <a:t> et on va s’</a:t>
            </a:r>
            <a:r>
              <a:rPr lang="fr-FR" dirty="0" err="1"/>
              <a:t>intéréser</a:t>
            </a:r>
            <a:r>
              <a:rPr lang="fr-FR" dirty="0"/>
              <a:t> à un aspect plutôt Pro Code!</a:t>
            </a:r>
          </a:p>
        </p:txBody>
      </p:sp>
      <p:sp>
        <p:nvSpPr>
          <p:cNvPr id="4" name="Slide Number Placeholder 3"/>
          <p:cNvSpPr>
            <a:spLocks noGrp="1"/>
          </p:cNvSpPr>
          <p:nvPr>
            <p:ph type="sldNum" sz="quarter" idx="5"/>
          </p:nvPr>
        </p:nvSpPr>
        <p:spPr/>
        <p:txBody>
          <a:bodyPr/>
          <a:lstStyle/>
          <a:p>
            <a:fld id="{F2F038A7-6744-4992-B939-454D2EA5470D}" type="slidenum">
              <a:rPr lang="en-US" smtClean="0"/>
              <a:t>7</a:t>
            </a:fld>
            <a:endParaRPr lang="en-US"/>
          </a:p>
        </p:txBody>
      </p:sp>
    </p:spTree>
    <p:extLst>
      <p:ext uri="{BB962C8B-B14F-4D97-AF65-F5344CB8AC3E}">
        <p14:creationId xmlns:p14="http://schemas.microsoft.com/office/powerpoint/2010/main" val="1174873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err="1">
                <a:solidFill>
                  <a:srgbClr val="323232"/>
                </a:solidFill>
                <a:effectLst/>
                <a:latin typeface="Overpass"/>
              </a:rPr>
              <a:t>StringArray</a:t>
            </a:r>
            <a:r>
              <a:rPr lang="fr-FR" b="0" i="0" dirty="0">
                <a:solidFill>
                  <a:srgbClr val="323232"/>
                </a:solidFill>
                <a:effectLst/>
                <a:latin typeface="Overpass"/>
              </a:rPr>
              <a:t> (new), </a:t>
            </a:r>
            <a:r>
              <a:rPr lang="fr-FR" b="0" i="0" dirty="0" err="1">
                <a:solidFill>
                  <a:srgbClr val="323232"/>
                </a:solidFill>
                <a:effectLst/>
                <a:latin typeface="Overpass"/>
              </a:rPr>
              <a:t>Guid</a:t>
            </a:r>
            <a:r>
              <a:rPr lang="fr-FR" b="0" i="0" dirty="0">
                <a:solidFill>
                  <a:srgbClr val="323232"/>
                </a:solidFill>
                <a:effectLst/>
                <a:latin typeface="Overpass"/>
              </a:rPr>
              <a:t> (new), </a:t>
            </a:r>
            <a:r>
              <a:rPr lang="fr-FR" b="0" i="0" dirty="0" err="1">
                <a:solidFill>
                  <a:srgbClr val="323232"/>
                </a:solidFill>
                <a:effectLst/>
                <a:latin typeface="Overpass"/>
              </a:rPr>
              <a:t>EntityCollection</a:t>
            </a:r>
            <a:r>
              <a:rPr lang="fr-FR" b="0" i="0" dirty="0">
                <a:solidFill>
                  <a:srgbClr val="323232"/>
                </a:solidFill>
                <a:effectLst/>
                <a:latin typeface="Overpass"/>
              </a:rPr>
              <a:t> (new)</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19</a:t>
            </a:fld>
            <a:endParaRPr lang="en-US"/>
          </a:p>
        </p:txBody>
      </p:sp>
    </p:spTree>
    <p:extLst>
      <p:ext uri="{BB962C8B-B14F-4D97-AF65-F5344CB8AC3E}">
        <p14:creationId xmlns:p14="http://schemas.microsoft.com/office/powerpoint/2010/main" val="4035482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21</a:t>
            </a:fld>
            <a:endParaRPr lang="en-US"/>
          </a:p>
        </p:txBody>
      </p:sp>
    </p:spTree>
    <p:extLst>
      <p:ext uri="{BB962C8B-B14F-4D97-AF65-F5344CB8AC3E}">
        <p14:creationId xmlns:p14="http://schemas.microsoft.com/office/powerpoint/2010/main" val="2737991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22</a:t>
            </a:fld>
            <a:endParaRPr lang="en-US"/>
          </a:p>
        </p:txBody>
      </p:sp>
    </p:spTree>
    <p:extLst>
      <p:ext uri="{BB962C8B-B14F-4D97-AF65-F5344CB8AC3E}">
        <p14:creationId xmlns:p14="http://schemas.microsoft.com/office/powerpoint/2010/main" val="3171143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23</a:t>
            </a:fld>
            <a:endParaRPr lang="en-US"/>
          </a:p>
        </p:txBody>
      </p:sp>
    </p:spTree>
    <p:extLst>
      <p:ext uri="{BB962C8B-B14F-4D97-AF65-F5344CB8AC3E}">
        <p14:creationId xmlns:p14="http://schemas.microsoft.com/office/powerpoint/2010/main" val="3389615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Réponse obligatoire pour un GET!</a:t>
            </a:r>
          </a:p>
        </p:txBody>
      </p:sp>
      <p:sp>
        <p:nvSpPr>
          <p:cNvPr id="4" name="Slide Number Placeholder 3"/>
          <p:cNvSpPr>
            <a:spLocks noGrp="1"/>
          </p:cNvSpPr>
          <p:nvPr>
            <p:ph type="sldNum" sz="quarter" idx="5"/>
          </p:nvPr>
        </p:nvSpPr>
        <p:spPr/>
        <p:txBody>
          <a:bodyPr/>
          <a:lstStyle/>
          <a:p>
            <a:fld id="{F2F038A7-6744-4992-B939-454D2EA5470D}" type="slidenum">
              <a:rPr lang="en-US" smtClean="0"/>
              <a:t>24</a:t>
            </a:fld>
            <a:endParaRPr lang="en-US"/>
          </a:p>
        </p:txBody>
      </p:sp>
    </p:spTree>
    <p:extLst>
      <p:ext uri="{BB962C8B-B14F-4D97-AF65-F5344CB8AC3E}">
        <p14:creationId xmlns:p14="http://schemas.microsoft.com/office/powerpoint/2010/main" val="2759717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chemeClr val="accent3"/>
                </a:solidFill>
              </a:rPr>
              <a:t>https://bit.ly/GPPBSurvey</a:t>
            </a:r>
          </a:p>
        </p:txBody>
      </p:sp>
      <p:sp>
        <p:nvSpPr>
          <p:cNvPr id="4" name="Slide Number Placeholder 3"/>
          <p:cNvSpPr>
            <a:spLocks noGrp="1"/>
          </p:cNvSpPr>
          <p:nvPr>
            <p:ph type="sldNum" sz="quarter" idx="5"/>
          </p:nvPr>
        </p:nvSpPr>
        <p:spPr/>
        <p:txBody>
          <a:bodyPr/>
          <a:lstStyle/>
          <a:p>
            <a:fld id="{F2F038A7-6744-4992-B939-454D2EA5470D}" type="slidenum">
              <a:rPr lang="en-US" smtClean="0"/>
              <a:t>30</a:t>
            </a:fld>
            <a:endParaRPr lang="en-US"/>
          </a:p>
        </p:txBody>
      </p:sp>
    </p:spTree>
    <p:extLst>
      <p:ext uri="{BB962C8B-B14F-4D97-AF65-F5344CB8AC3E}">
        <p14:creationId xmlns:p14="http://schemas.microsoft.com/office/powerpoint/2010/main" val="229512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err="1">
                <a:solidFill>
                  <a:srgbClr val="01CFFF"/>
                </a:solidFill>
                <a:effectLst/>
                <a:latin typeface="SFMono-Regular"/>
              </a:rPr>
              <a:t>CodeActivity</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33</a:t>
            </a:fld>
            <a:endParaRPr lang="en-US"/>
          </a:p>
        </p:txBody>
      </p:sp>
    </p:spTree>
    <p:extLst>
      <p:ext uri="{BB962C8B-B14F-4D97-AF65-F5344CB8AC3E}">
        <p14:creationId xmlns:p14="http://schemas.microsoft.com/office/powerpoint/2010/main" val="1913561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 data is stored in three entities:</a:t>
            </a:r>
          </a:p>
          <a:p>
            <a:pPr marL="457200" indent="-457200">
              <a:buFont typeface="Arial" panose="020B0604020202020204" pitchFamily="34" charset="0"/>
              <a:buChar char="•"/>
            </a:pPr>
            <a:r>
              <a:rPr lang="en-US" b="1" dirty="0" err="1"/>
              <a:t>PluginAssembly</a:t>
            </a:r>
            <a:endParaRPr lang="en-US" b="1" dirty="0"/>
          </a:p>
          <a:p>
            <a:pPr marL="685800" lvl="1" indent="-457200">
              <a:buFont typeface="Arial" panose="020B0604020202020204" pitchFamily="34" charset="0"/>
              <a:buChar char="•"/>
            </a:pPr>
            <a:r>
              <a:rPr lang="en-US" dirty="0"/>
              <a:t>Assembly bytes &amp; version + more</a:t>
            </a:r>
          </a:p>
          <a:p>
            <a:pPr marL="457200" indent="-457200">
              <a:buFont typeface="Arial" panose="020B0604020202020204" pitchFamily="34" charset="0"/>
              <a:buChar char="•"/>
            </a:pPr>
            <a:r>
              <a:rPr lang="en-US" b="1" dirty="0" err="1"/>
              <a:t>PluginType</a:t>
            </a:r>
            <a:endParaRPr lang="en-US" b="1" dirty="0"/>
          </a:p>
          <a:p>
            <a:pPr marL="685800" lvl="1" indent="-457200">
              <a:buFont typeface="Arial" panose="020B0604020202020204" pitchFamily="34" charset="0"/>
              <a:buChar char="•"/>
            </a:pPr>
            <a:r>
              <a:rPr lang="en-US" dirty="0"/>
              <a:t>TypeName + descriptions for Workflow Activities</a:t>
            </a:r>
          </a:p>
          <a:p>
            <a:pPr marL="457200" indent="-457200">
              <a:buFont typeface="Arial" panose="020B0604020202020204" pitchFamily="34" charset="0"/>
              <a:buChar char="•"/>
            </a:pPr>
            <a:r>
              <a:rPr lang="en-US" b="1" dirty="0" err="1"/>
              <a:t>SdkMessageProcessingStep</a:t>
            </a:r>
            <a:endParaRPr lang="en-US" b="1" dirty="0"/>
          </a:p>
          <a:p>
            <a:pPr marL="685800" lvl="1" indent="-457200">
              <a:buFont typeface="Arial" panose="020B0604020202020204" pitchFamily="34" charset="0"/>
              <a:buChar char="•"/>
            </a:pPr>
            <a:r>
              <a:rPr lang="en-US" dirty="0"/>
              <a:t>Plug-in step registrations only</a:t>
            </a:r>
          </a:p>
          <a:p>
            <a:pPr marL="685800" lvl="1" indent="-457200">
              <a:buFont typeface="Arial" panose="020B0604020202020204" pitchFamily="34" charset="0"/>
              <a:buChar char="•"/>
            </a:pPr>
            <a:r>
              <a:rPr lang="en-US" dirty="0"/>
              <a:t>Stage</a:t>
            </a:r>
          </a:p>
          <a:p>
            <a:pPr marL="685800" lvl="1" indent="-457200">
              <a:buFont typeface="Arial" panose="020B0604020202020204" pitchFamily="34" charset="0"/>
              <a:buChar char="•"/>
            </a:pPr>
            <a:r>
              <a:rPr lang="en-US" dirty="0"/>
              <a:t>Configuration</a:t>
            </a:r>
          </a:p>
          <a:p>
            <a:pPr marL="685800" lvl="1" indent="-457200">
              <a:buFont typeface="Arial" panose="020B0604020202020204" pitchFamily="34" charset="0"/>
              <a:buChar char="•"/>
            </a:pPr>
            <a:r>
              <a:rPr lang="en-US" dirty="0"/>
              <a:t>Mode (synchronous or asynchronous)</a:t>
            </a:r>
          </a:p>
          <a:p>
            <a:pPr marL="685800" lvl="1" indent="-457200">
              <a:buFont typeface="Arial" panose="020B0604020202020204" pitchFamily="34" charset="0"/>
              <a:buChar char="•"/>
            </a:pPr>
            <a:r>
              <a:rPr lang="en-US" dirty="0"/>
              <a:t>Rank (execution order)</a:t>
            </a:r>
          </a:p>
          <a:p>
            <a:pPr marL="685800" lvl="1" indent="-457200">
              <a:buFont typeface="Arial" panose="020B0604020202020204" pitchFamily="34" charset="0"/>
              <a:buChar char="•"/>
            </a:pPr>
            <a:r>
              <a:rPr lang="en-US" dirty="0"/>
              <a:t>Message lookup to </a:t>
            </a:r>
            <a:r>
              <a:rPr lang="en-US" b="1" dirty="0" err="1"/>
              <a:t>SdkMessageFilter</a:t>
            </a:r>
            <a:r>
              <a:rPr lang="en-US" dirty="0"/>
              <a:t> entity</a:t>
            </a:r>
          </a:p>
          <a:p>
            <a:pPr marL="685800" lvl="1" indent="-457200">
              <a:buFont typeface="Arial" panose="020B0604020202020204" pitchFamily="34" charset="0"/>
              <a:buChar char="•"/>
            </a:pPr>
            <a:r>
              <a:rPr lang="en-US" dirty="0"/>
              <a:t>+ more</a:t>
            </a:r>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35</a:t>
            </a:fld>
            <a:endParaRPr lang="en-US"/>
          </a:p>
        </p:txBody>
      </p:sp>
    </p:spTree>
    <p:extLst>
      <p:ext uri="{BB962C8B-B14F-4D97-AF65-F5344CB8AC3E}">
        <p14:creationId xmlns:p14="http://schemas.microsoft.com/office/powerpoint/2010/main" val="3639067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dirty="0" err="1">
                <a:solidFill>
                  <a:srgbClr val="2B91AF"/>
                </a:solidFill>
                <a:latin typeface="Consolas" panose="020B0609020204030204" pitchFamily="49" charset="0"/>
              </a:rPr>
              <a:t>IncrementByTen</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36</a:t>
            </a:fld>
            <a:endParaRPr lang="en-US"/>
          </a:p>
        </p:txBody>
      </p:sp>
    </p:spTree>
    <p:extLst>
      <p:ext uri="{BB962C8B-B14F-4D97-AF65-F5344CB8AC3E}">
        <p14:creationId xmlns:p14="http://schemas.microsoft.com/office/powerpoint/2010/main" val="3243941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Quand on souhaite étendre Dataverse on a plein de chose à disposition qu’on peut segmenter un peu en deux catégories: Low Code &amp; Pro Code</a:t>
            </a:r>
            <a:br>
              <a:rPr lang="fr-FR" dirty="0"/>
            </a:b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8</a:t>
            </a:fld>
            <a:endParaRPr lang="en-US"/>
          </a:p>
        </p:txBody>
      </p:sp>
    </p:spTree>
    <p:extLst>
      <p:ext uri="{BB962C8B-B14F-4D97-AF65-F5344CB8AC3E}">
        <p14:creationId xmlns:p14="http://schemas.microsoft.com/office/powerpoint/2010/main" val="2145082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E3E3E3"/>
                </a:solidFill>
                <a:effectLst/>
                <a:latin typeface="Segoe UI" panose="020B0502040204020203" pitchFamily="34" charset="0"/>
              </a:rPr>
              <a:t>On </a:t>
            </a:r>
            <a:r>
              <a:rPr lang="en-US" b="0" i="0" dirty="0" err="1">
                <a:solidFill>
                  <a:srgbClr val="E3E3E3"/>
                </a:solidFill>
                <a:effectLst/>
                <a:latin typeface="Segoe UI" panose="020B0502040204020203" pitchFamily="34" charset="0"/>
              </a:rPr>
              <a:t>va</a:t>
            </a:r>
            <a:r>
              <a:rPr lang="en-US" b="0" i="0" dirty="0">
                <a:solidFill>
                  <a:srgbClr val="E3E3E3"/>
                </a:solidFill>
                <a:effectLst/>
                <a:latin typeface="Segoe UI" panose="020B0502040204020203" pitchFamily="34" charset="0"/>
              </a:rPr>
              <a:t> </a:t>
            </a:r>
            <a:r>
              <a:rPr lang="en-US" b="0" i="0" dirty="0" err="1">
                <a:solidFill>
                  <a:srgbClr val="E3E3E3"/>
                </a:solidFill>
                <a:effectLst/>
                <a:latin typeface="Segoe UI" panose="020B0502040204020203" pitchFamily="34" charset="0"/>
              </a:rPr>
              <a:t>rentrer</a:t>
            </a:r>
            <a:r>
              <a:rPr lang="en-US" b="0" i="0" dirty="0">
                <a:solidFill>
                  <a:srgbClr val="E3E3E3"/>
                </a:solidFill>
                <a:effectLst/>
                <a:latin typeface="Segoe UI" panose="020B0502040204020203" pitchFamily="34" charset="0"/>
              </a:rPr>
              <a:t> dans le </a:t>
            </a:r>
            <a:r>
              <a:rPr lang="en-US" b="0" i="0" dirty="0" err="1">
                <a:solidFill>
                  <a:srgbClr val="E3E3E3"/>
                </a:solidFill>
                <a:effectLst/>
                <a:latin typeface="Segoe UI" panose="020B0502040204020203" pitchFamily="34" charset="0"/>
              </a:rPr>
              <a:t>vif</a:t>
            </a:r>
            <a:r>
              <a:rPr lang="en-US" b="0" i="0" dirty="0">
                <a:solidFill>
                  <a:srgbClr val="E3E3E3"/>
                </a:solidFill>
                <a:effectLst/>
                <a:latin typeface="Segoe UI" panose="020B0502040204020203" pitchFamily="34" charset="0"/>
              </a:rPr>
              <a:t> du </a:t>
            </a:r>
            <a:r>
              <a:rPr lang="en-US" b="0" i="0" dirty="0" err="1">
                <a:solidFill>
                  <a:srgbClr val="E3E3E3"/>
                </a:solidFill>
                <a:effectLst/>
                <a:latin typeface="Segoe UI" panose="020B0502040204020203" pitchFamily="34" charset="0"/>
              </a:rPr>
              <a:t>sujet</a:t>
            </a:r>
            <a:r>
              <a:rPr lang="en-US" b="0" i="0" dirty="0">
                <a:solidFill>
                  <a:srgbClr val="E3E3E3"/>
                </a:solidFill>
                <a:effectLst/>
                <a:latin typeface="Segoe UI" panose="020B0502040204020203" pitchFamily="34" charset="0"/>
              </a:rPr>
              <a:t> et essayer de </a:t>
            </a:r>
            <a:r>
              <a:rPr lang="en-US" b="0" i="0" dirty="0" err="1">
                <a:solidFill>
                  <a:srgbClr val="E3E3E3"/>
                </a:solidFill>
                <a:effectLst/>
                <a:latin typeface="Segoe UI" panose="020B0502040204020203" pitchFamily="34" charset="0"/>
              </a:rPr>
              <a:t>résumer</a:t>
            </a:r>
            <a:r>
              <a:rPr lang="en-US" b="0" i="0" dirty="0">
                <a:solidFill>
                  <a:srgbClr val="E3E3E3"/>
                </a:solidFill>
                <a:effectLst/>
                <a:latin typeface="Segoe UI" panose="020B0502040204020203" pitchFamily="34" charset="0"/>
              </a:rPr>
              <a:t> les </a:t>
            </a:r>
            <a:r>
              <a:rPr lang="en-US" b="0" i="0" dirty="0" err="1">
                <a:solidFill>
                  <a:srgbClr val="E3E3E3"/>
                </a:solidFill>
                <a:effectLst/>
                <a:latin typeface="Segoe UI" panose="020B0502040204020203" pitchFamily="34" charset="0"/>
              </a:rPr>
              <a:t>principes</a:t>
            </a:r>
            <a:r>
              <a:rPr lang="en-US" b="0" i="0" dirty="0">
                <a:solidFill>
                  <a:srgbClr val="E3E3E3"/>
                </a:solidFill>
                <a:effectLst/>
                <a:latin typeface="Segoe UI" panose="020B0502040204020203" pitchFamily="34" charset="0"/>
              </a:rPr>
              <a:t> de communication avec Dataverse.</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Pour </a:t>
            </a:r>
            <a:r>
              <a:rPr lang="en-US" b="0" i="0" dirty="0" err="1">
                <a:solidFill>
                  <a:srgbClr val="E3E3E3"/>
                </a:solidFill>
                <a:effectLst/>
                <a:latin typeface="Segoe UI" panose="020B0502040204020203" pitchFamily="34" charset="0"/>
              </a:rPr>
              <a:t>communiquer</a:t>
            </a:r>
            <a:r>
              <a:rPr lang="en-US" b="0" i="0" dirty="0">
                <a:solidFill>
                  <a:srgbClr val="E3E3E3"/>
                </a:solidFill>
                <a:effectLst/>
                <a:latin typeface="Segoe UI" panose="020B0502040204020203" pitchFamily="34" charset="0"/>
              </a:rPr>
              <a:t> on </a:t>
            </a:r>
            <a:r>
              <a:rPr lang="en-US" b="0" i="0" dirty="0" err="1">
                <a:solidFill>
                  <a:srgbClr val="E3E3E3"/>
                </a:solidFill>
                <a:effectLst/>
                <a:latin typeface="Segoe UI" panose="020B0502040204020203" pitchFamily="34" charset="0"/>
              </a:rPr>
              <a:t>va</a:t>
            </a:r>
            <a:r>
              <a:rPr lang="en-US" b="0" i="0" dirty="0">
                <a:solidFill>
                  <a:srgbClr val="E3E3E3"/>
                </a:solidFill>
                <a:effectLst/>
                <a:latin typeface="Segoe UI" panose="020B0502040204020203" pitchFamily="34" charset="0"/>
              </a:rPr>
              <a:t> utilizer des web services qui </a:t>
            </a:r>
            <a:r>
              <a:rPr lang="en-US" b="0" i="0" dirty="0" err="1">
                <a:solidFill>
                  <a:srgbClr val="E3E3E3"/>
                </a:solidFill>
                <a:effectLst/>
                <a:latin typeface="Segoe UI" panose="020B0502040204020203" pitchFamily="34" charset="0"/>
              </a:rPr>
              <a:t>sont</a:t>
            </a:r>
            <a:r>
              <a:rPr lang="en-US" b="0" i="0" dirty="0">
                <a:solidFill>
                  <a:srgbClr val="E3E3E3"/>
                </a:solidFill>
                <a:effectLst/>
                <a:latin typeface="Segoe UI" panose="020B0502040204020203" pitchFamily="34" charset="0"/>
              </a:rPr>
              <a:t> aux </a:t>
            </a:r>
            <a:r>
              <a:rPr lang="en-US" b="0" i="0" dirty="0" err="1">
                <a:solidFill>
                  <a:srgbClr val="E3E3E3"/>
                </a:solidFill>
                <a:effectLst/>
                <a:latin typeface="Segoe UI" panose="020B0502040204020203" pitchFamily="34" charset="0"/>
              </a:rPr>
              <a:t>nombre</a:t>
            </a:r>
            <a:r>
              <a:rPr lang="en-US" b="0" i="0" dirty="0">
                <a:solidFill>
                  <a:srgbClr val="E3E3E3"/>
                </a:solidFill>
                <a:effectLst/>
                <a:latin typeface="Segoe UI" panose="020B0502040204020203" pitchFamily="34" charset="0"/>
              </a:rPr>
              <a:t> de deux pour Dataverse..</a:t>
            </a:r>
          </a:p>
          <a:p>
            <a:pPr marL="0" indent="0">
              <a:buFont typeface="Arial" panose="020B0604020202020204" pitchFamily="34" charset="0"/>
              <a:buNone/>
            </a:pPr>
            <a:endParaRPr lang="en-US" b="0" i="0" dirty="0">
              <a:solidFill>
                <a:srgbClr val="E3E3E3"/>
              </a:solidFill>
              <a:effectLst/>
              <a:latin typeface="Segoe UI" panose="020B0502040204020203" pitchFamily="34" charset="0"/>
            </a:endParaRPr>
          </a:p>
          <a:p>
            <a:pPr marL="0" indent="0">
              <a:buFont typeface="Arial" panose="020B0604020202020204" pitchFamily="34" charset="0"/>
              <a:buNone/>
            </a:pPr>
            <a:r>
              <a:rPr lang="en-US" b="0" i="0" dirty="0">
                <a:solidFill>
                  <a:srgbClr val="E3E3E3"/>
                </a:solidFill>
                <a:effectLst/>
                <a:latin typeface="Segoe UI" panose="020B0502040204020203" pitchFamily="34" charset="0"/>
              </a:rPr>
              <a:t>Web API : Endpoint HTTP Rest </a:t>
            </a:r>
            <a:r>
              <a:rPr lang="en-US" b="0" i="0" dirty="0" err="1">
                <a:solidFill>
                  <a:srgbClr val="E3E3E3"/>
                </a:solidFill>
                <a:effectLst/>
                <a:latin typeface="Segoe UI" panose="020B0502040204020203" pitchFamily="34" charset="0"/>
              </a:rPr>
              <a:t>Odata</a:t>
            </a:r>
            <a:r>
              <a:rPr lang="en-US" b="0" i="0" dirty="0">
                <a:solidFill>
                  <a:srgbClr val="E3E3E3"/>
                </a:solidFill>
                <a:effectLst/>
                <a:latin typeface="Segoe UI" panose="020B0502040204020203" pitchFamily="34" charset="0"/>
              </a:rPr>
              <a:t> </a:t>
            </a:r>
            <a:br>
              <a:rPr lang="en-US" b="0" i="0" dirty="0">
                <a:solidFill>
                  <a:srgbClr val="E3E3E3"/>
                </a:solidFill>
                <a:effectLst/>
                <a:latin typeface="Segoe UI" panose="020B0502040204020203" pitchFamily="34" charset="0"/>
              </a:rPr>
            </a:br>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Organization Service : </a:t>
            </a:r>
          </a:p>
          <a:p>
            <a:pPr marL="171450" indent="-171450">
              <a:buFont typeface="Arial" panose="020B0604020202020204" pitchFamily="34" charset="0"/>
              <a:buChar char="•"/>
            </a:pPr>
            <a:r>
              <a:rPr lang="en-US" b="0" i="0" dirty="0">
                <a:solidFill>
                  <a:srgbClr val="E3E3E3"/>
                </a:solidFill>
                <a:effectLst/>
                <a:latin typeface="Segoe UI" panose="020B0502040204020203" pitchFamily="34" charset="0"/>
              </a:rPr>
              <a:t>The organization service is optimized for use with the .NET Framework and the SDK assemblies in the </a:t>
            </a:r>
            <a:r>
              <a:rPr lang="en-US" b="0" i="0" u="none" strike="noStrike" dirty="0" err="1">
                <a:effectLst/>
                <a:latin typeface="Segoe UI" panose="020B0502040204020203" pitchFamily="34" charset="0"/>
                <a:hlinkClick r:id="rId3"/>
              </a:rPr>
              <a:t>Microsoft.CrmSdk.CoreAssemblies</a:t>
            </a:r>
            <a:r>
              <a:rPr lang="en-US" b="0" i="0" dirty="0">
                <a:solidFill>
                  <a:srgbClr val="E3E3E3"/>
                </a:solidFill>
                <a:effectLst/>
                <a:latin typeface="Segoe UI" panose="020B0502040204020203" pitchFamily="34" charset="0"/>
              </a:rPr>
              <a:t> NuGet package provide the classes for the </a:t>
            </a:r>
            <a:r>
              <a:rPr lang="en-US" b="0" i="0" u="none" strike="noStrike" dirty="0" err="1">
                <a:effectLst/>
                <a:latin typeface="Segoe UI" panose="020B0502040204020203" pitchFamily="34" charset="0"/>
                <a:hlinkClick r:id="rId4"/>
              </a:rPr>
              <a:t>IOrganizationService</a:t>
            </a:r>
            <a:r>
              <a:rPr lang="en-US" b="0" i="0" dirty="0">
                <a:solidFill>
                  <a:srgbClr val="E3E3E3"/>
                </a:solidFill>
                <a:effectLst/>
                <a:latin typeface="Segoe UI" panose="020B0502040204020203" pitchFamily="34" charset="0"/>
              </a:rPr>
              <a:t> interface necessary work with data and metadata using this service.</a:t>
            </a:r>
          </a:p>
          <a:p>
            <a:pPr marL="171450" indent="-171450">
              <a:buFont typeface="Arial" panose="020B0604020202020204" pitchFamily="34" charset="0"/>
              <a:buChar char="•"/>
            </a:pPr>
            <a:r>
              <a:rPr lang="en-US" b="0" i="0" dirty="0">
                <a:solidFill>
                  <a:srgbClr val="E3E3E3"/>
                </a:solidFill>
                <a:effectLst/>
                <a:latin typeface="Segoe UI" panose="020B0502040204020203" pitchFamily="34" charset="0"/>
              </a:rPr>
              <a:t>Some extension capabilities, such as plug-ins and workflow extensions, depend on the .NET Framework and classes defined in these assemblies so the organization service is the only option when using these methods to extend Dataverse.</a:t>
            </a:r>
          </a:p>
          <a:p>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E3E3E3"/>
                </a:solidFill>
                <a:effectLst/>
                <a:latin typeface="Segoe UI" panose="020B0502040204020203" pitchFamily="34" charset="0"/>
              </a:rPr>
              <a:t>Platforme</a:t>
            </a:r>
            <a:r>
              <a:rPr lang="en-US" b="0" i="0" dirty="0">
                <a:solidFill>
                  <a:srgbClr val="E3E3E3"/>
                </a:solidFill>
                <a:effectLst/>
                <a:latin typeface="Segoe UI" panose="020B0502040204020203" pitchFamily="34" charset="0"/>
              </a:rPr>
              <a:t> </a:t>
            </a:r>
            <a:r>
              <a:rPr lang="en-US" b="0" i="0" dirty="0" err="1">
                <a:solidFill>
                  <a:srgbClr val="E3E3E3"/>
                </a:solidFill>
                <a:effectLst/>
                <a:latin typeface="Segoe UI" panose="020B0502040204020203" pitchFamily="34" charset="0"/>
              </a:rPr>
              <a:t>implémente</a:t>
            </a:r>
            <a:r>
              <a:rPr lang="en-US" b="0" i="0" dirty="0">
                <a:solidFill>
                  <a:srgbClr val="E3E3E3"/>
                </a:solidFill>
                <a:effectLst/>
                <a:latin typeface="Segoe UI" panose="020B0502040204020203" pitchFamily="34" charset="0"/>
              </a:rPr>
              <a:t> de </a:t>
            </a:r>
            <a:r>
              <a:rPr lang="en-US" b="0" i="0" dirty="0" err="1">
                <a:solidFill>
                  <a:srgbClr val="E3E3E3"/>
                </a:solidFill>
                <a:effectLst/>
                <a:latin typeface="Segoe UI" panose="020B0502040204020203" pitchFamily="34" charset="0"/>
              </a:rPr>
              <a:t>l’évenementill</a:t>
            </a:r>
            <a:r>
              <a:rPr lang="en-US" b="0" i="0" dirty="0">
                <a:solidFill>
                  <a:srgbClr val="E3E3E3"/>
                </a:solidFill>
                <a:effectLst/>
                <a:latin typeface="Segoe UI" panose="020B0502040204020203" pitchFamily="34" charset="0"/>
              </a:rPr>
              <a:t> avec des messages avec </a:t>
            </a:r>
            <a:r>
              <a:rPr lang="en-US" b="0" i="0" dirty="0" err="1">
                <a:solidFill>
                  <a:srgbClr val="E3E3E3"/>
                </a:solidFill>
                <a:effectLst/>
                <a:latin typeface="Segoe UI" panose="020B0502040204020203" pitchFamily="34" charset="0"/>
              </a:rPr>
              <a:t>lesquelels</a:t>
            </a:r>
            <a:r>
              <a:rPr lang="en-US" b="0" i="0" dirty="0">
                <a:solidFill>
                  <a:srgbClr val="E3E3E3"/>
                </a:solidFill>
                <a:effectLst/>
                <a:latin typeface="Segoe UI" panose="020B0502040204020203" pitchFamily="34" charset="0"/>
              </a:rPr>
              <a:t> on </a:t>
            </a:r>
            <a:r>
              <a:rPr lang="en-US" b="0" i="0" dirty="0" err="1">
                <a:solidFill>
                  <a:srgbClr val="E3E3E3"/>
                </a:solidFill>
                <a:effectLst/>
                <a:latin typeface="Segoe UI" panose="020B0502040204020203" pitchFamily="34" charset="0"/>
              </a:rPr>
              <a:t>va</a:t>
            </a:r>
            <a:r>
              <a:rPr lang="en-US" b="0" i="0" dirty="0">
                <a:solidFill>
                  <a:srgbClr val="E3E3E3"/>
                </a:solidFill>
                <a:effectLst/>
                <a:latin typeface="Segoe UI" panose="020B0502040204020203" pitchFamily="34" charset="0"/>
              </a:rPr>
              <a:t> </a:t>
            </a:r>
            <a:r>
              <a:rPr lang="en-US" b="0" i="0" dirty="0" err="1">
                <a:solidFill>
                  <a:srgbClr val="E3E3E3"/>
                </a:solidFill>
                <a:effectLst/>
                <a:latin typeface="Segoe UI" panose="020B0502040204020203" pitchFamily="34" charset="0"/>
              </a:rPr>
              <a:t>pouvoir</a:t>
            </a:r>
            <a:r>
              <a:rPr lang="en-US" b="0" i="0" dirty="0">
                <a:solidFill>
                  <a:srgbClr val="E3E3E3"/>
                </a:solidFill>
                <a:effectLst/>
                <a:latin typeface="Segoe UI" panose="020B0502040204020203" pitchFamily="34" charset="0"/>
              </a:rPr>
              <a:t> </a:t>
            </a:r>
            <a:r>
              <a:rPr lang="en-US" b="0" i="0" dirty="0" err="1">
                <a:solidFill>
                  <a:srgbClr val="E3E3E3"/>
                </a:solidFill>
                <a:effectLst/>
                <a:latin typeface="Segoe UI" panose="020B0502040204020203" pitchFamily="34" charset="0"/>
              </a:rPr>
              <a:t>intérargir</a:t>
            </a:r>
            <a:r>
              <a:rPr lang="en-US" b="0" i="0" dirty="0">
                <a:solidFill>
                  <a:srgbClr val="E3E3E3"/>
                </a:solidFill>
                <a:effectLst/>
                <a:latin typeface="Segoe UI" panose="020B0502040204020203" pitchFamily="34" charset="0"/>
              </a:rPr>
              <a:t> :. These messages correspond to the events that are emitted by the event framework. More information: </a:t>
            </a:r>
            <a:r>
              <a:rPr lang="en-US" b="0" i="0" u="none" strike="noStrike" dirty="0">
                <a:solidFill>
                  <a:srgbClr val="E3E3E3"/>
                </a:solidFill>
                <a:effectLst/>
                <a:latin typeface="Segoe UI" panose="020B0502040204020203" pitchFamily="34" charset="0"/>
                <a:hlinkClick r:id="rId5"/>
              </a:rPr>
              <a:t>Event Framework</a:t>
            </a:r>
            <a:r>
              <a:rPr lang="en-US" b="0" i="0" u="none" strike="noStrike" dirty="0">
                <a:solidFill>
                  <a:srgbClr val="E3E3E3"/>
                </a:solidFill>
                <a:effectLst/>
                <a:latin typeface="Segoe UI" panose="020B0502040204020203" pitchFamily="34" charset="0"/>
              </a:rPr>
              <a:t> </a:t>
            </a:r>
            <a:r>
              <a:rPr lang="en-US" b="0" i="0" u="none" strike="noStrike" dirty="0">
                <a:solidFill>
                  <a:srgbClr val="E3E3E3"/>
                </a:solidFill>
                <a:effectLst/>
                <a:latin typeface="Segoe UI" panose="020B0502040204020203" pitchFamily="34" charset="0"/>
                <a:sym typeface="Wingdings" panose="05000000000000000000" pitchFamily="2" charset="2"/>
              </a:rPr>
              <a:t> </a:t>
            </a:r>
            <a:r>
              <a:rPr lang="en-US" b="0" i="0" u="none" strike="noStrike" dirty="0" err="1">
                <a:solidFill>
                  <a:srgbClr val="E3E3E3"/>
                </a:solidFill>
                <a:effectLst/>
                <a:latin typeface="Segoe UI" panose="020B0502040204020203" pitchFamily="34" charset="0"/>
                <a:sym typeface="Wingdings" panose="05000000000000000000" pitchFamily="2" charset="2"/>
              </a:rPr>
              <a:t>Posibilité</a:t>
            </a:r>
            <a:r>
              <a:rPr lang="en-US" b="0" i="0" u="none" strike="noStrike" dirty="0">
                <a:solidFill>
                  <a:srgbClr val="E3E3E3"/>
                </a:solidFill>
                <a:effectLst/>
                <a:latin typeface="Segoe UI" panose="020B0502040204020203" pitchFamily="34" charset="0"/>
                <a:sym typeface="Wingdings" panose="05000000000000000000" pitchFamily="2" charset="2"/>
              </a:rPr>
              <a:t> </a:t>
            </a:r>
            <a:r>
              <a:rPr lang="en-US" b="0" i="0" u="none" strike="noStrike" dirty="0" err="1">
                <a:solidFill>
                  <a:srgbClr val="E3E3E3"/>
                </a:solidFill>
                <a:effectLst/>
                <a:latin typeface="Segoe UI" panose="020B0502040204020203" pitchFamily="34" charset="0"/>
                <a:sym typeface="Wingdings" panose="05000000000000000000" pitchFamily="2" charset="2"/>
              </a:rPr>
              <a:t>d’ajouter</a:t>
            </a:r>
            <a:r>
              <a:rPr lang="en-US" b="0" i="0" u="none" strike="noStrike" dirty="0">
                <a:solidFill>
                  <a:srgbClr val="E3E3E3"/>
                </a:solidFill>
                <a:effectLst/>
                <a:latin typeface="Segoe UI" panose="020B0502040204020203" pitchFamily="34" charset="0"/>
                <a:sym typeface="Wingdings" panose="05000000000000000000" pitchFamily="2" charset="2"/>
              </a:rPr>
              <a:t> des messages custom </a:t>
            </a:r>
            <a:r>
              <a:rPr lang="en-US" b="0" i="0" u="none" strike="noStrike" dirty="0" err="1">
                <a:solidFill>
                  <a:srgbClr val="E3E3E3"/>
                </a:solidFill>
                <a:effectLst/>
                <a:latin typeface="Segoe UI" panose="020B0502040204020203" pitchFamily="34" charset="0"/>
                <a:sym typeface="Wingdings" panose="05000000000000000000" pitchFamily="2" charset="2"/>
              </a:rPr>
              <a:t>mais</a:t>
            </a:r>
            <a:r>
              <a:rPr lang="en-US" b="0" i="0" u="none" strike="noStrike" dirty="0">
                <a:solidFill>
                  <a:srgbClr val="E3E3E3"/>
                </a:solidFill>
                <a:effectLst/>
                <a:latin typeface="Segoe UI" panose="020B0502040204020203" pitchFamily="34" charset="0"/>
                <a:sym typeface="Wingdings" panose="05000000000000000000" pitchFamily="2" charset="2"/>
              </a:rPr>
              <a:t> </a:t>
            </a:r>
            <a:r>
              <a:rPr lang="en-US" b="0" i="0" u="none" strike="noStrike" dirty="0" err="1">
                <a:solidFill>
                  <a:srgbClr val="E3E3E3"/>
                </a:solidFill>
                <a:effectLst/>
                <a:latin typeface="Segoe UI" panose="020B0502040204020203" pitchFamily="34" charset="0"/>
                <a:sym typeface="Wingdings" panose="05000000000000000000" pitchFamily="2" charset="2"/>
              </a:rPr>
              <a:t>aussi</a:t>
            </a:r>
            <a:r>
              <a:rPr lang="en-US" b="0" i="0" u="none" strike="noStrike" dirty="0">
                <a:solidFill>
                  <a:srgbClr val="E3E3E3"/>
                </a:solidFill>
                <a:effectLst/>
                <a:latin typeface="Segoe UI" panose="020B0502040204020203" pitchFamily="34" charset="0"/>
                <a:sym typeface="Wingdings" panose="05000000000000000000" pitchFamily="2" charset="2"/>
              </a:rPr>
              <a:t> de les </a:t>
            </a:r>
            <a:r>
              <a:rPr lang="en-US" b="0" i="0" u="none" strike="noStrike" dirty="0" err="1">
                <a:solidFill>
                  <a:srgbClr val="E3E3E3"/>
                </a:solidFill>
                <a:effectLst/>
                <a:latin typeface="Segoe UI" panose="020B0502040204020203" pitchFamily="34" charset="0"/>
                <a:sym typeface="Wingdings" panose="05000000000000000000" pitchFamily="2" charset="2"/>
              </a:rPr>
              <a:t>étendre</a:t>
            </a:r>
            <a:r>
              <a:rPr lang="en-US" b="0" i="0" u="none" strike="noStrike" dirty="0">
                <a:solidFill>
                  <a:srgbClr val="E3E3E3"/>
                </a:solidFill>
                <a:effectLst/>
                <a:latin typeface="Segoe UI" panose="020B0502040204020203" pitchFamily="34" charset="0"/>
                <a:sym typeface="Wingdings" panose="05000000000000000000" pitchFamily="2" charset="2"/>
              </a:rPr>
              <a:t> </a:t>
            </a:r>
            <a:r>
              <a:rPr lang="en-US" b="0" i="0" u="none" strike="noStrike" dirty="0" err="1">
                <a:solidFill>
                  <a:srgbClr val="E3E3E3"/>
                </a:solidFill>
                <a:effectLst/>
                <a:latin typeface="Segoe UI" panose="020B0502040204020203" pitchFamily="34" charset="0"/>
                <a:sym typeface="Wingdings" panose="05000000000000000000" pitchFamily="2" charset="2"/>
              </a:rPr>
              <a:t>c’est</a:t>
            </a:r>
            <a:r>
              <a:rPr lang="en-US" b="0" i="0" u="none" strike="noStrike" dirty="0">
                <a:solidFill>
                  <a:srgbClr val="E3E3E3"/>
                </a:solidFill>
                <a:effectLst/>
                <a:latin typeface="Segoe UI" panose="020B0502040204020203" pitchFamily="34" charset="0"/>
                <a:sym typeface="Wingdings" panose="05000000000000000000" pitchFamily="2" charset="2"/>
              </a:rPr>
              <a:t> à dire Account Creation = Plugins</a:t>
            </a:r>
            <a:endParaRPr lang="en-US" b="0" i="0" u="none" strike="noStrike" dirty="0">
              <a:solidFill>
                <a:srgbClr val="E3E3E3"/>
              </a:solidFill>
              <a:effectLst/>
              <a:latin typeface="Segoe UI" panose="020B0502040204020203" pitchFamily="34" charset="0"/>
            </a:endParaRPr>
          </a:p>
          <a:p>
            <a:endParaRPr lang="en-US" b="0" i="0" dirty="0">
              <a:solidFill>
                <a:srgbClr val="E3E3E3"/>
              </a:solidFill>
              <a:effectLst/>
              <a:latin typeface="Segoe UI" panose="020B0502040204020203" pitchFamily="34" charset="0"/>
            </a:endParaRPr>
          </a:p>
          <a:p>
            <a:endParaRPr lang="en-US" b="0" i="0" dirty="0">
              <a:solidFill>
                <a:srgbClr val="E3E3E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update the .NET SDK assemblies so that they will continue to work after the SOAP endpoint is removed”</a:t>
            </a:r>
            <a:endParaRPr lang="fr-FR" dirty="0"/>
          </a:p>
          <a:p>
            <a:endParaRPr lang="en-US" b="0" i="0" dirty="0">
              <a:solidFill>
                <a:srgbClr val="E3E3E3"/>
              </a:solidFill>
              <a:effectLst/>
              <a:latin typeface="Segoe UI" panose="020B0502040204020203" pitchFamily="34" charset="0"/>
            </a:endParaRPr>
          </a:p>
          <a:p>
            <a:endParaRPr lang="en-US" b="0" i="0" dirty="0">
              <a:solidFill>
                <a:srgbClr val="E3E3E3"/>
              </a:solidFill>
              <a:effectLst/>
              <a:latin typeface="Segoe UI" panose="020B0502040204020203" pitchFamily="34" charset="0"/>
            </a:endParaRPr>
          </a:p>
          <a:p>
            <a:endParaRPr lang="en-US" b="0" i="0" dirty="0">
              <a:solidFill>
                <a:srgbClr val="E3E3E3"/>
              </a:solidFill>
              <a:effectLst/>
              <a:latin typeface="Segoe UI" panose="020B0502040204020203" pitchFamily="34" charset="0"/>
            </a:endParaRP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SOAP endpoint for the organization service was introduced in 2011 and we have announced that it is deprecated. </a:t>
            </a:r>
          </a:p>
          <a:p>
            <a:pPr algn="l"/>
            <a:r>
              <a:rPr lang="en-US" b="0" i="0" dirty="0">
                <a:solidFill>
                  <a:srgbClr val="E3E3E3"/>
                </a:solidFill>
                <a:effectLst/>
                <a:latin typeface="Segoe UI" panose="020B0502040204020203" pitchFamily="34" charset="0"/>
              </a:rPr>
              <a:t>This means that it will continue to work and be supported until we remove it. We have also announced that we will update the .NET SDK assemblies so that they will continue to work after the SOAP endpoint is removed. </a:t>
            </a:r>
          </a:p>
          <a:p>
            <a:pPr algn="l"/>
            <a:r>
              <a:rPr lang="en-US" b="0" i="0" dirty="0">
                <a:solidFill>
                  <a:srgbClr val="E3E3E3"/>
                </a:solidFill>
                <a:effectLst/>
                <a:latin typeface="Segoe UI" panose="020B0502040204020203" pitchFamily="34" charset="0"/>
              </a:rPr>
              <a:t>This means that there will be updated SDK assemblies available before the SOAP endpoint is removed and developers will be required to update their code to use these new assemblies at some point in the future.</a:t>
            </a:r>
          </a:p>
          <a:p>
            <a:endParaRPr lang="en-US" b="0" i="0" dirty="0">
              <a:solidFill>
                <a:srgbClr val="E3E3E3"/>
              </a:solidFill>
              <a:effectLst/>
              <a:latin typeface="Segoe UI" panose="020B0502040204020203" pitchFamily="34" charset="0"/>
            </a:endParaRPr>
          </a:p>
          <a:p>
            <a:endParaRPr lang="fr-FR" dirty="0"/>
          </a:p>
          <a:p>
            <a:r>
              <a:rPr lang="fr-FR" dirty="0"/>
              <a:t>https://docs.microsoft.com/en-us/powerapps/developer/data-platform/org-service/overview</a:t>
            </a:r>
          </a:p>
        </p:txBody>
      </p:sp>
      <p:sp>
        <p:nvSpPr>
          <p:cNvPr id="4" name="Slide Number Placeholder 3"/>
          <p:cNvSpPr>
            <a:spLocks noGrp="1"/>
          </p:cNvSpPr>
          <p:nvPr>
            <p:ph type="sldNum" sz="quarter" idx="5"/>
          </p:nvPr>
        </p:nvSpPr>
        <p:spPr/>
        <p:txBody>
          <a:bodyPr/>
          <a:lstStyle/>
          <a:p>
            <a:fld id="{F2F038A7-6744-4992-B939-454D2EA5470D}" type="slidenum">
              <a:rPr lang="en-US" smtClean="0"/>
              <a:t>9</a:t>
            </a:fld>
            <a:endParaRPr lang="en-US"/>
          </a:p>
        </p:txBody>
      </p:sp>
    </p:spTree>
    <p:extLst>
      <p:ext uri="{BB962C8B-B14F-4D97-AF65-F5344CB8AC3E}">
        <p14:creationId xmlns:p14="http://schemas.microsoft.com/office/powerpoint/2010/main" val="711038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10</a:t>
            </a:fld>
            <a:endParaRPr lang="en-US"/>
          </a:p>
        </p:txBody>
      </p:sp>
    </p:spTree>
    <p:extLst>
      <p:ext uri="{BB962C8B-B14F-4D97-AF65-F5344CB8AC3E}">
        <p14:creationId xmlns:p14="http://schemas.microsoft.com/office/powerpoint/2010/main" val="3353873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dirty="0" err="1">
                <a:solidFill>
                  <a:srgbClr val="E3E3E3"/>
                </a:solidFill>
                <a:effectLst/>
                <a:latin typeface="SFMono-Regular"/>
              </a:rPr>
              <a:t>OrganizationRequest</a:t>
            </a:r>
            <a:r>
              <a:rPr lang="fr-FR" b="0" i="0" dirty="0">
                <a:solidFill>
                  <a:srgbClr val="E3E3E3"/>
                </a:solidFill>
                <a:effectLst/>
                <a:latin typeface="SFMono-Regular"/>
              </a:rPr>
              <a:t> </a:t>
            </a:r>
            <a:r>
              <a:rPr lang="fr-FR" b="0" i="0" dirty="0" err="1">
                <a:solidFill>
                  <a:srgbClr val="E3E3E3"/>
                </a:solidFill>
                <a:effectLst/>
                <a:latin typeface="SFMono-Regular"/>
              </a:rPr>
              <a:t>request</a:t>
            </a:r>
            <a:r>
              <a:rPr lang="fr-FR" b="0" i="0" dirty="0">
                <a:solidFill>
                  <a:srgbClr val="E3E3E3"/>
                </a:solidFill>
                <a:effectLst/>
                <a:latin typeface="SFMono-Regular"/>
              </a:rPr>
              <a:t> = </a:t>
            </a:r>
            <a:r>
              <a:rPr lang="fr-FR" b="0" i="0" dirty="0">
                <a:solidFill>
                  <a:srgbClr val="569CD6"/>
                </a:solidFill>
                <a:effectLst/>
                <a:latin typeface="SFMono-Regular"/>
              </a:rPr>
              <a:t>new</a:t>
            </a:r>
            <a:r>
              <a:rPr lang="fr-FR" b="0" i="0" dirty="0">
                <a:solidFill>
                  <a:srgbClr val="E3E3E3"/>
                </a:solidFill>
                <a:effectLst/>
                <a:latin typeface="SFMono-Regular"/>
              </a:rPr>
              <a:t> </a:t>
            </a:r>
            <a:r>
              <a:rPr lang="fr-FR" b="0" i="0" dirty="0" err="1">
                <a:solidFill>
                  <a:srgbClr val="E3E3E3"/>
                </a:solidFill>
                <a:effectLst/>
                <a:latin typeface="SFMono-Regular"/>
              </a:rPr>
              <a:t>OrganizationRequest</a:t>
            </a:r>
            <a:r>
              <a:rPr lang="fr-FR" b="0" i="0" dirty="0">
                <a:solidFill>
                  <a:srgbClr val="E3E3E3"/>
                </a:solidFill>
                <a:effectLst/>
                <a:latin typeface="SFMono-Regular"/>
              </a:rPr>
              <a:t>() { </a:t>
            </a:r>
          </a:p>
          <a:p>
            <a:r>
              <a:rPr lang="fr-FR" b="0" i="0" dirty="0" err="1">
                <a:solidFill>
                  <a:srgbClr val="E3E3E3"/>
                </a:solidFill>
                <a:effectLst/>
                <a:latin typeface="SFMono-Regular"/>
              </a:rPr>
              <a:t>RequestName</a:t>
            </a:r>
            <a:r>
              <a:rPr lang="fr-FR" b="0" i="0" dirty="0">
                <a:solidFill>
                  <a:srgbClr val="E3E3E3"/>
                </a:solidFill>
                <a:effectLst/>
                <a:latin typeface="SFMono-Regular"/>
              </a:rPr>
              <a:t> = </a:t>
            </a:r>
            <a:r>
              <a:rPr lang="fr-FR" b="0" i="0" dirty="0">
                <a:solidFill>
                  <a:srgbClr val="CE9178"/>
                </a:solidFill>
                <a:effectLst/>
                <a:latin typeface="SFMono-Regular"/>
              </a:rPr>
              <a:t>"</a:t>
            </a:r>
            <a:r>
              <a:rPr lang="fr-FR" b="0" i="0" dirty="0" err="1">
                <a:solidFill>
                  <a:srgbClr val="CE9178"/>
                </a:solidFill>
                <a:effectLst/>
                <a:latin typeface="SFMono-Regular"/>
              </a:rPr>
              <a:t>Create</a:t>
            </a:r>
            <a:r>
              <a:rPr lang="fr-FR" b="0" i="0" dirty="0">
                <a:solidFill>
                  <a:srgbClr val="CE9178"/>
                </a:solidFill>
                <a:effectLst/>
                <a:latin typeface="SFMono-Regular"/>
              </a:rPr>
              <a:t>"</a:t>
            </a:r>
            <a:r>
              <a:rPr lang="fr-FR" b="0" i="0" dirty="0">
                <a:solidFill>
                  <a:srgbClr val="E3E3E3"/>
                </a:solidFill>
                <a:effectLst/>
                <a:latin typeface="SFMono-Regular"/>
              </a:rPr>
              <a:t>,</a:t>
            </a:r>
          </a:p>
          <a:p>
            <a:r>
              <a:rPr lang="fr-FR" b="0" i="0" dirty="0">
                <a:solidFill>
                  <a:srgbClr val="E3E3E3"/>
                </a:solidFill>
                <a:effectLst/>
                <a:latin typeface="SFMono-Regular"/>
              </a:rPr>
              <a:t> </a:t>
            </a:r>
            <a:r>
              <a:rPr lang="fr-FR" b="0" i="0" dirty="0" err="1">
                <a:solidFill>
                  <a:srgbClr val="E3E3E3"/>
                </a:solidFill>
                <a:effectLst/>
                <a:latin typeface="SFMono-Regular"/>
              </a:rPr>
              <a:t>Parameters</a:t>
            </a:r>
            <a:r>
              <a:rPr lang="fr-FR" b="0" i="0" dirty="0">
                <a:solidFill>
                  <a:srgbClr val="E3E3E3"/>
                </a:solidFill>
                <a:effectLst/>
                <a:latin typeface="SFMono-Regular"/>
              </a:rPr>
              <a:t> = </a:t>
            </a:r>
            <a:r>
              <a:rPr lang="fr-FR" b="0" i="0" dirty="0" err="1">
                <a:solidFill>
                  <a:srgbClr val="E3E3E3"/>
                </a:solidFill>
                <a:effectLst/>
                <a:latin typeface="SFMono-Regular"/>
              </a:rPr>
              <a:t>parameters</a:t>
            </a:r>
            <a:r>
              <a:rPr lang="fr-FR" b="0" i="0" dirty="0">
                <a:solidFill>
                  <a:srgbClr val="E3E3E3"/>
                </a:solidFill>
                <a:effectLst/>
                <a:latin typeface="SFMono-Regular"/>
              </a:rPr>
              <a:t> }; </a:t>
            </a:r>
          </a:p>
          <a:p>
            <a:r>
              <a:rPr lang="fr-FR" b="0" i="0" dirty="0" err="1">
                <a:solidFill>
                  <a:srgbClr val="E3E3E3"/>
                </a:solidFill>
                <a:effectLst/>
                <a:latin typeface="SFMono-Regular"/>
              </a:rPr>
              <a:t>OrganizationResponse</a:t>
            </a:r>
            <a:r>
              <a:rPr lang="fr-FR" b="0" i="0" dirty="0">
                <a:solidFill>
                  <a:srgbClr val="E3E3E3"/>
                </a:solidFill>
                <a:effectLst/>
                <a:latin typeface="SFMono-Regular"/>
              </a:rPr>
              <a:t> </a:t>
            </a:r>
            <a:r>
              <a:rPr lang="fr-FR" b="0" i="0" dirty="0" err="1">
                <a:solidFill>
                  <a:srgbClr val="E3E3E3"/>
                </a:solidFill>
                <a:effectLst/>
                <a:latin typeface="SFMono-Regular"/>
              </a:rPr>
              <a:t>response</a:t>
            </a:r>
            <a:r>
              <a:rPr lang="fr-FR" b="0" i="0" dirty="0">
                <a:solidFill>
                  <a:srgbClr val="E3E3E3"/>
                </a:solidFill>
                <a:effectLst/>
                <a:latin typeface="SFMono-Regular"/>
              </a:rPr>
              <a:t> = </a:t>
            </a:r>
            <a:r>
              <a:rPr lang="fr-FR" b="0" i="0" dirty="0" err="1">
                <a:solidFill>
                  <a:srgbClr val="E3E3E3"/>
                </a:solidFill>
                <a:effectLst/>
                <a:latin typeface="SFMono-Regular"/>
              </a:rPr>
              <a:t>svc.Execute</a:t>
            </a:r>
            <a:r>
              <a:rPr lang="fr-FR" b="0" i="0" dirty="0">
                <a:solidFill>
                  <a:srgbClr val="E3E3E3"/>
                </a:solidFill>
                <a:effectLst/>
                <a:latin typeface="SFMono-Regular"/>
              </a:rPr>
              <a:t>(</a:t>
            </a:r>
            <a:r>
              <a:rPr lang="fr-FR" b="0" i="0" dirty="0" err="1">
                <a:solidFill>
                  <a:srgbClr val="E3E3E3"/>
                </a:solidFill>
                <a:effectLst/>
                <a:latin typeface="SFMono-Regular"/>
              </a:rPr>
              <a:t>request</a:t>
            </a:r>
            <a:r>
              <a:rPr lang="fr-FR" b="0" i="0" dirty="0">
                <a:solidFill>
                  <a:srgbClr val="E3E3E3"/>
                </a:solidFill>
                <a:effectLst/>
                <a:latin typeface="SFMono-Regular"/>
              </a:rPr>
              <a:t>);</a:t>
            </a:r>
          </a:p>
          <a:p>
            <a:r>
              <a:rPr lang="fr-FR" b="0" i="0" dirty="0">
                <a:solidFill>
                  <a:srgbClr val="E3E3E3"/>
                </a:solidFill>
                <a:effectLst/>
                <a:latin typeface="SFMono-Regular"/>
              </a:rPr>
              <a:t> </a:t>
            </a:r>
            <a:r>
              <a:rPr lang="fr-FR" b="0" i="0" dirty="0">
                <a:solidFill>
                  <a:srgbClr val="569CD6"/>
                </a:solidFill>
                <a:effectLst/>
                <a:latin typeface="SFMono-Regular"/>
              </a:rPr>
              <a:t>var</a:t>
            </a:r>
            <a:r>
              <a:rPr lang="fr-FR" b="0" i="0" dirty="0">
                <a:solidFill>
                  <a:srgbClr val="E3E3E3"/>
                </a:solidFill>
                <a:effectLst/>
                <a:latin typeface="SFMono-Regular"/>
              </a:rPr>
              <a:t> id = (</a:t>
            </a:r>
            <a:r>
              <a:rPr lang="fr-FR" b="0" i="0" dirty="0" err="1">
                <a:solidFill>
                  <a:srgbClr val="E3E3E3"/>
                </a:solidFill>
                <a:effectLst/>
                <a:latin typeface="SFMono-Regular"/>
              </a:rPr>
              <a:t>Guid</a:t>
            </a:r>
            <a:r>
              <a:rPr lang="fr-FR" b="0" i="0" dirty="0">
                <a:solidFill>
                  <a:srgbClr val="E3E3E3"/>
                </a:solidFill>
                <a:effectLst/>
                <a:latin typeface="SFMono-Regular"/>
              </a:rPr>
              <a:t>)</a:t>
            </a:r>
            <a:r>
              <a:rPr lang="fr-FR" b="0" i="0" dirty="0" err="1">
                <a:solidFill>
                  <a:srgbClr val="E3E3E3"/>
                </a:solidFill>
                <a:effectLst/>
                <a:latin typeface="SFMono-Regular"/>
              </a:rPr>
              <a:t>response.Results</a:t>
            </a:r>
            <a:r>
              <a:rPr lang="fr-FR" b="0" i="0" dirty="0">
                <a:solidFill>
                  <a:srgbClr val="E3E3E3"/>
                </a:solidFill>
                <a:effectLst/>
                <a:latin typeface="SFMono-Regular"/>
              </a:rPr>
              <a:t>[</a:t>
            </a:r>
            <a:r>
              <a:rPr lang="fr-FR" b="0" i="0" dirty="0">
                <a:solidFill>
                  <a:srgbClr val="CE9178"/>
                </a:solidFill>
                <a:effectLst/>
                <a:latin typeface="SFMono-Regular"/>
              </a:rPr>
              <a:t>"id"</a:t>
            </a:r>
            <a:r>
              <a:rPr lang="fr-FR" b="0" i="0" dirty="0">
                <a:solidFill>
                  <a:srgbClr val="E3E3E3"/>
                </a:solidFill>
                <a:effectLst/>
                <a:latin typeface="SFMono-Regular"/>
              </a:rPr>
              <a:t>];</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11</a:t>
            </a:fld>
            <a:endParaRPr lang="en-US"/>
          </a:p>
        </p:txBody>
      </p:sp>
    </p:spTree>
    <p:extLst>
      <p:ext uri="{BB962C8B-B14F-4D97-AF65-F5344CB8AC3E}">
        <p14:creationId xmlns:p14="http://schemas.microsoft.com/office/powerpoint/2010/main" val="246665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12</a:t>
            </a:fld>
            <a:endParaRPr lang="en-US"/>
          </a:p>
        </p:txBody>
      </p:sp>
    </p:spTree>
    <p:extLst>
      <p:ext uri="{BB962C8B-B14F-4D97-AF65-F5344CB8AC3E}">
        <p14:creationId xmlns:p14="http://schemas.microsoft.com/office/powerpoint/2010/main" val="2154559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2088" marR="0" lvl="0" indent="-192088" algn="ctr" defTabSz="896938" rtl="0" eaLnBrk="0" fontAlgn="auto" latinLnBrk="0" hangingPunct="0">
              <a:lnSpc>
                <a:spcPct val="100000"/>
              </a:lnSpc>
              <a:spcBef>
                <a:spcPts val="0"/>
              </a:spcBef>
              <a:spcAft>
                <a:spcPts val="600"/>
              </a:spcAft>
              <a:buClr>
                <a:prstClr val="white"/>
              </a:buClr>
              <a:buSzPct val="127000"/>
              <a:buFontTx/>
              <a:buNone/>
              <a:tabLst/>
              <a:defRPr/>
            </a:pPr>
            <a:r>
              <a:rPr lang="en-US" b="1" dirty="0">
                <a:solidFill>
                  <a:srgbClr val="595959"/>
                </a:solidFill>
                <a:latin typeface="Segoe UI"/>
              </a:rPr>
              <a:t>C</a:t>
            </a:r>
            <a:r>
              <a:rPr kumimoji="0" lang="en-US" b="1" i="0" u="none" strike="noStrike" kern="1200" cap="none" spc="0" normalizeH="0" baseline="0" noProof="0" dirty="0" err="1">
                <a:ln>
                  <a:noFill/>
                </a:ln>
                <a:solidFill>
                  <a:srgbClr val="595959"/>
                </a:solidFill>
                <a:effectLst/>
                <a:uLnTx/>
                <a:uFillTx/>
                <a:latin typeface="Segoe UI"/>
                <a:ea typeface="+mn-ea"/>
                <a:cs typeface="+mn-cs"/>
              </a:rPr>
              <a:t>reate</a:t>
            </a:r>
            <a:r>
              <a:rPr kumimoji="0" lang="en-US" b="1" i="0" u="none" strike="noStrike" kern="1200" cap="none" spc="0" normalizeH="0" baseline="0" noProof="0" dirty="0">
                <a:ln>
                  <a:noFill/>
                </a:ln>
                <a:solidFill>
                  <a:srgbClr val="595959"/>
                </a:solidFill>
                <a:effectLst/>
                <a:uLnTx/>
                <a:uFillTx/>
                <a:latin typeface="Segoe UI"/>
                <a:ea typeface="+mn-ea"/>
                <a:cs typeface="+mn-cs"/>
              </a:rPr>
              <a:t> custom messages to extend Dataverse</a:t>
            </a:r>
          </a:p>
          <a:p>
            <a:pPr marL="192088" marR="0" lvl="0" indent="-192088" algn="ctr" defTabSz="896938" rtl="0" eaLnBrk="0" fontAlgn="auto" latinLnBrk="0" hangingPunct="0">
              <a:lnSpc>
                <a:spcPct val="100000"/>
              </a:lnSpc>
              <a:spcBef>
                <a:spcPts val="0"/>
              </a:spcBef>
              <a:spcAft>
                <a:spcPts val="600"/>
              </a:spcAft>
              <a:buClr>
                <a:prstClr val="white"/>
              </a:buClr>
              <a:buSzPct val="127000"/>
              <a:buFontTx/>
              <a:buNone/>
              <a:tabLst/>
              <a:defRPr/>
            </a:pPr>
            <a:endParaRPr kumimoji="0" lang="en-US" b="1" i="0" u="none" strike="noStrike" kern="1200" cap="none" spc="0" normalizeH="0" baseline="0" noProof="0" dirty="0">
              <a:ln>
                <a:noFill/>
              </a:ln>
              <a:solidFill>
                <a:srgbClr val="595959"/>
              </a:solidFill>
              <a:effectLst/>
              <a:uLnTx/>
              <a:uFillTx/>
              <a:latin typeface="Segoe UI"/>
              <a:ea typeface="+mn-ea"/>
              <a:cs typeface="+mn-cs"/>
            </a:endParaRP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dirty="0">
                <a:solidFill>
                  <a:srgbClr val="595959"/>
                </a:solidFill>
                <a:latin typeface="Segoe UI"/>
              </a:rPr>
              <a:t>C</a:t>
            </a:r>
            <a:r>
              <a:rPr kumimoji="0" lang="en-US" b="0" i="0" u="none" strike="noStrike" kern="1200" cap="none" spc="0" normalizeH="0" baseline="0" noProof="0" dirty="0" err="1">
                <a:ln>
                  <a:noFill/>
                </a:ln>
                <a:solidFill>
                  <a:srgbClr val="595959"/>
                </a:solidFill>
                <a:effectLst/>
                <a:uLnTx/>
                <a:uFillTx/>
                <a:latin typeface="Segoe UI"/>
                <a:ea typeface="+mn-ea"/>
                <a:cs typeface="+mn-cs"/>
              </a:rPr>
              <a:t>ombine</a:t>
            </a:r>
            <a:r>
              <a:rPr kumimoji="0" lang="en-US" b="0" i="0" u="none" strike="noStrike" kern="1200" cap="none" spc="0" normalizeH="0" baseline="0" noProof="0" dirty="0">
                <a:ln>
                  <a:noFill/>
                </a:ln>
                <a:solidFill>
                  <a:srgbClr val="595959"/>
                </a:solidFill>
                <a:effectLst/>
                <a:uLnTx/>
                <a:uFillTx/>
                <a:latin typeface="Segoe UI"/>
                <a:ea typeface="+mn-ea"/>
                <a:cs typeface="+mn-cs"/>
              </a:rPr>
              <a:t> multiple message requests into a single request</a:t>
            </a: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dirty="0">
                <a:solidFill>
                  <a:srgbClr val="595959"/>
                </a:solidFill>
                <a:latin typeface="Segoe UI"/>
              </a:rPr>
              <a:t>Generate a workflows registered in the stage </a:t>
            </a:r>
            <a:r>
              <a:rPr lang="en-US" dirty="0" err="1">
                <a:solidFill>
                  <a:srgbClr val="595959"/>
                </a:solidFill>
                <a:latin typeface="Segoe UI"/>
              </a:rPr>
              <a:t>MainOperation</a:t>
            </a:r>
            <a:r>
              <a:rPr lang="en-US" dirty="0">
                <a:solidFill>
                  <a:srgbClr val="595959"/>
                </a:solidFill>
                <a:latin typeface="Segoe UI"/>
              </a:rPr>
              <a:t> (30) of the execution pipeline.</a:t>
            </a: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dirty="0">
                <a:solidFill>
                  <a:srgbClr val="595959"/>
                </a:solidFill>
                <a:latin typeface="Segoe UI"/>
              </a:rPr>
              <a:t>Entity or Global binding</a:t>
            </a: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dirty="0">
                <a:solidFill>
                  <a:srgbClr val="595959"/>
                </a:solidFill>
                <a:latin typeface="Segoe UI"/>
              </a:rPr>
              <a:t>Plug-ins can be registered on this message</a:t>
            </a: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dirty="0">
                <a:solidFill>
                  <a:srgbClr val="595959"/>
                </a:solidFill>
                <a:latin typeface="Segoe UI"/>
              </a:rPr>
              <a:t>Message Available through Dataverse Web Services</a:t>
            </a: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dirty="0">
                <a:solidFill>
                  <a:srgbClr val="595959"/>
                </a:solidFill>
                <a:latin typeface="Segoe UI"/>
              </a:rPr>
              <a:t>Always execute in organization scope</a:t>
            </a: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dirty="0">
                <a:solidFill>
                  <a:srgbClr val="595959"/>
                </a:solidFill>
                <a:latin typeface="Segoe UI"/>
              </a:rPr>
              <a:t>Runs under the security context of the calling user</a:t>
            </a:r>
          </a:p>
          <a:p>
            <a:pPr marL="192088" marR="0" lvl="0" indent="-192088" algn="just" defTabSz="896938" rtl="0" eaLnBrk="0" fontAlgn="auto" latinLnBrk="0" hangingPunct="0">
              <a:lnSpc>
                <a:spcPct val="100000"/>
              </a:lnSpc>
              <a:spcBef>
                <a:spcPts val="0"/>
              </a:spcBef>
              <a:spcAft>
                <a:spcPts val="600"/>
              </a:spcAft>
              <a:buClr>
                <a:schemeClr val="tx2"/>
              </a:buClr>
              <a:buSzPct val="127000"/>
              <a:buFont typeface="Arial" panose="020B0604020202020204" pitchFamily="34" charset="0"/>
              <a:buChar char="•"/>
              <a:tabLst/>
              <a:defRPr/>
            </a:pPr>
            <a:endParaRPr lang="en-US" dirty="0">
              <a:solidFill>
                <a:srgbClr val="595959"/>
              </a:solidFill>
              <a:latin typeface="Segoe UI"/>
            </a:endParaRPr>
          </a:p>
          <a:p>
            <a:pPr marL="192088" marR="0" lvl="0" indent="-192088" algn="just" defTabSz="896938" rtl="0" eaLnBrk="0" fontAlgn="auto" latinLnBrk="0" hangingPunct="0">
              <a:lnSpc>
                <a:spcPct val="100000"/>
              </a:lnSpc>
              <a:spcBef>
                <a:spcPts val="0"/>
              </a:spcBef>
              <a:spcAft>
                <a:spcPts val="600"/>
              </a:spcAft>
              <a:buClr>
                <a:schemeClr val="tx2"/>
              </a:buClr>
              <a:buSzPct val="127000"/>
              <a:buFont typeface="Arial" panose="020B0604020202020204" pitchFamily="34" charset="0"/>
              <a:buChar char="•"/>
              <a:tabLst/>
              <a:defRPr/>
            </a:pPr>
            <a:endParaRPr kumimoji="0" lang="en-AU" b="1" i="0" u="none" strike="noStrike" kern="1200" cap="none" spc="0" normalizeH="0" baseline="0" noProof="0" dirty="0">
              <a:ln>
                <a:noFill/>
              </a:ln>
              <a:solidFill>
                <a:srgbClr val="595959"/>
              </a:solidFill>
              <a:effectLst/>
              <a:uLnTx/>
              <a:uFillTx/>
              <a:latin typeface="Segoe UI"/>
              <a:ea typeface="+mn-ea"/>
              <a:cs typeface="+mn-cs"/>
            </a:endParaRPr>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14</a:t>
            </a:fld>
            <a:endParaRPr lang="en-US"/>
          </a:p>
        </p:txBody>
      </p:sp>
    </p:spTree>
    <p:extLst>
      <p:ext uri="{BB962C8B-B14F-4D97-AF65-F5344CB8AC3E}">
        <p14:creationId xmlns:p14="http://schemas.microsoft.com/office/powerpoint/2010/main" val="1632779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E3E3E3"/>
                </a:solidFill>
                <a:effectLst/>
                <a:latin typeface="Segoe UI" panose="020B0502040204020203" pitchFamily="34" charset="0"/>
              </a:rPr>
              <a:t>You can use the </a:t>
            </a:r>
            <a:r>
              <a:rPr lang="en-US" b="1" i="0" dirty="0">
                <a:solidFill>
                  <a:srgbClr val="E3E3E3"/>
                </a:solidFill>
                <a:effectLst/>
                <a:latin typeface="Segoe UI" panose="020B0502040204020203" pitchFamily="34" charset="0"/>
              </a:rPr>
              <a:t>Perform Action</a:t>
            </a:r>
            <a:r>
              <a:rPr lang="en-US" b="0" i="0" dirty="0">
                <a:solidFill>
                  <a:srgbClr val="E3E3E3"/>
                </a:solidFill>
                <a:effectLst/>
                <a:latin typeface="Segoe UI" panose="020B0502040204020203" pitchFamily="34" charset="0"/>
              </a:rPr>
              <a:t> activity to execute any custom actions or the following system messages called </a:t>
            </a:r>
            <a:r>
              <a:rPr lang="en-US" b="1" i="0" dirty="0">
                <a:solidFill>
                  <a:srgbClr val="E3E3E3"/>
                </a:solidFill>
                <a:effectLst/>
                <a:latin typeface="Segoe UI" panose="020B0502040204020203" pitchFamily="34" charset="0"/>
              </a:rPr>
              <a:t>Command Actions</a:t>
            </a:r>
            <a:r>
              <a:rPr lang="en-US" b="0" i="0" dirty="0">
                <a:solidFill>
                  <a:srgbClr val="E3E3E3"/>
                </a:solidFill>
                <a:effectLst/>
                <a:latin typeface="Segoe UI" panose="020B0502040204020203" pitchFamily="34" charset="0"/>
              </a:rPr>
              <a:t>:</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15</a:t>
            </a:fld>
            <a:endParaRPr lang="en-US"/>
          </a:p>
        </p:txBody>
      </p:sp>
    </p:spTree>
    <p:extLst>
      <p:ext uri="{BB962C8B-B14F-4D97-AF65-F5344CB8AC3E}">
        <p14:creationId xmlns:p14="http://schemas.microsoft.com/office/powerpoint/2010/main" val="2422484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Get</a:t>
            </a:r>
            <a:r>
              <a:rPr lang="fr-FR" dirty="0"/>
              <a:t> Variable ?</a:t>
            </a:r>
            <a:br>
              <a:rPr lang="fr-FR" dirty="0"/>
            </a:br>
            <a:r>
              <a:rPr lang="fr-FR" dirty="0" err="1"/>
              <a:t>Get</a:t>
            </a:r>
            <a:r>
              <a:rPr lang="fr-FR" dirty="0"/>
              <a:t> User </a:t>
            </a:r>
            <a:r>
              <a:rPr lang="fr-FR" dirty="0" err="1"/>
              <a:t>TimeZone</a:t>
            </a:r>
            <a:br>
              <a:rPr lang="fr-FR" dirty="0"/>
            </a:br>
            <a:r>
              <a:rPr lang="fr-FR" dirty="0" err="1"/>
              <a:t>Create</a:t>
            </a:r>
            <a:r>
              <a:rPr lang="fr-FR" dirty="0"/>
              <a:t> a team..</a:t>
            </a:r>
          </a:p>
        </p:txBody>
      </p:sp>
      <p:sp>
        <p:nvSpPr>
          <p:cNvPr id="4" name="Slide Number Placeholder 3"/>
          <p:cNvSpPr>
            <a:spLocks noGrp="1"/>
          </p:cNvSpPr>
          <p:nvPr>
            <p:ph type="sldNum" sz="quarter" idx="5"/>
          </p:nvPr>
        </p:nvSpPr>
        <p:spPr/>
        <p:txBody>
          <a:bodyPr/>
          <a:lstStyle/>
          <a:p>
            <a:fld id="{F2F038A7-6744-4992-B939-454D2EA5470D}" type="slidenum">
              <a:rPr lang="en-US" smtClean="0"/>
              <a:t>16</a:t>
            </a:fld>
            <a:endParaRPr lang="en-US"/>
          </a:p>
        </p:txBody>
      </p:sp>
    </p:spTree>
    <p:extLst>
      <p:ext uri="{BB962C8B-B14F-4D97-AF65-F5344CB8AC3E}">
        <p14:creationId xmlns:p14="http://schemas.microsoft.com/office/powerpoint/2010/main" val="275442279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g"/><Relationship Id="rId7"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5072009" cy="646331"/>
          </a:xfrm>
          <a:prstGeom prst="rect">
            <a:avLst/>
          </a:prstGeom>
          <a:noFill/>
        </p:spPr>
        <p:txBody>
          <a:bodyPr wrap="square" rtlCol="0">
            <a:spAutoFit/>
          </a:bodyPr>
          <a:lstStyle/>
          <a:p>
            <a:r>
              <a:rPr lang="en-CA" b="1" dirty="0">
                <a:solidFill>
                  <a:schemeClr val="bg1"/>
                </a:solidFill>
                <a:latin typeface="+mj-lt"/>
              </a:rPr>
              <a:t>Organized Globally, Held </a:t>
            </a:r>
            <a:r>
              <a:rPr lang="en-CA" b="1" strike="sngStrike" dirty="0">
                <a:solidFill>
                  <a:srgbClr val="FF0000"/>
                </a:solidFill>
                <a:latin typeface="+mj-lt"/>
              </a:rPr>
              <a:t>Locally</a:t>
            </a:r>
            <a:r>
              <a:rPr lang="en-CA" b="1" dirty="0">
                <a:solidFill>
                  <a:schemeClr val="bg1"/>
                </a:solidFill>
                <a:latin typeface="+mj-lt"/>
              </a:rPr>
              <a:t> Virtually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solidFill>
                  <a:schemeClr val="bg1"/>
                </a:solidFill>
                <a:latin typeface="+mj-lt"/>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solidFill>
                  <a:schemeClr val="bg1"/>
                </a:solidFill>
                <a:latin typeface="+mj-lt"/>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5072009" cy="2449672"/>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dirty="0">
                <a:solidFill>
                  <a:schemeClr val="bg1"/>
                </a:solidFill>
                <a:latin typeface="Gill Sans MT" panose="020B0502020104020203" pitchFamily="34" charset="0"/>
              </a:rPr>
              <a:t>GLOBAL </a:t>
            </a:r>
          </a:p>
          <a:p>
            <a:r>
              <a:rPr lang="en-US" sz="4100" dirty="0">
                <a:solidFill>
                  <a:schemeClr val="bg1"/>
                </a:solidFill>
                <a:latin typeface="Gill Sans MT" panose="020B0502020104020203" pitchFamily="34" charset="0"/>
              </a:rPr>
              <a:t>POWER PLATFORM BOOTCAMP 2021</a:t>
            </a:r>
          </a:p>
        </p:txBody>
      </p:sp>
      <p:pic>
        <p:nvPicPr>
          <p:cNvPr id="25" name="Picture 24" descr="Icon&#10;&#10;Description generated with very high confidence">
            <a:extLst>
              <a:ext uri="{FF2B5EF4-FFF2-40B4-BE49-F238E27FC236}">
                <a16:creationId xmlns:a16="http://schemas.microsoft.com/office/drawing/2014/main" id="{36C0FC7B-8383-434F-8F24-5CCB6DB9C28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864979" y="1017582"/>
            <a:ext cx="3300991" cy="3435103"/>
          </a:xfrm>
          <a:prstGeom prst="rect">
            <a:avLst/>
          </a:prstGeom>
        </p:spPr>
      </p:pic>
      <p:pic>
        <p:nvPicPr>
          <p:cNvPr id="27" name="Picture 26" descr="Logo&#10;&#10;Description generated with very high confidence">
            <a:extLst>
              <a:ext uri="{FF2B5EF4-FFF2-40B4-BE49-F238E27FC236}">
                <a16:creationId xmlns:a16="http://schemas.microsoft.com/office/drawing/2014/main" id="{EF33EC05-A657-4527-AFF2-F3906146997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5785338" y="6110275"/>
            <a:ext cx="542349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Segoe UI Semibold" panose="020B0702040204020203" pitchFamily="34" charset="0"/>
              </a:rPr>
              <a:t>#GlobalPowerPlatformBootcamp       #GPPB2021</a:t>
            </a: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5" name="Picture 4" descr="Icon&#10;&#10;Description generated with very high confidence">
            <a:extLst>
              <a:ext uri="{FF2B5EF4-FFF2-40B4-BE49-F238E27FC236}">
                <a16:creationId xmlns:a16="http://schemas.microsoft.com/office/drawing/2014/main" id="{46AC23DD-7BF4-4238-96EC-D31921402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546" y="5912386"/>
            <a:ext cx="735239" cy="765110"/>
          </a:xfrm>
          <a:prstGeom prst="rect">
            <a:avLst/>
          </a:prstGeom>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851926" y="6234324"/>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n-US" dirty="0"/>
              <a:t>Demo Title</a:t>
            </a:r>
          </a:p>
        </p:txBody>
      </p:sp>
      <p:pic>
        <p:nvPicPr>
          <p:cNvPr id="5" name="Picture 4" descr="Icon&#10;&#10;Description generated with very high confidence">
            <a:extLst>
              <a:ext uri="{FF2B5EF4-FFF2-40B4-BE49-F238E27FC236}">
                <a16:creationId xmlns:a16="http://schemas.microsoft.com/office/drawing/2014/main" id="{02CE42CC-7D74-49C2-9664-858F13D32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735" y="6036435"/>
            <a:ext cx="735239" cy="765110"/>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sp>
        <p:nvSpPr>
          <p:cNvPr id="6" name="TextBox 5">
            <a:extLst>
              <a:ext uri="{FF2B5EF4-FFF2-40B4-BE49-F238E27FC236}">
                <a16:creationId xmlns:a16="http://schemas.microsoft.com/office/drawing/2014/main" id="{F9C6FE04-417E-4A81-89C2-60346E21290B}"/>
              </a:ext>
            </a:extLst>
          </p:cNvPr>
          <p:cNvSpPr txBox="1"/>
          <p:nvPr userDrawn="1"/>
        </p:nvSpPr>
        <p:spPr>
          <a:xfrm>
            <a:off x="5117123" y="6110275"/>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7" name="Picture 6" descr="Icon&#10;&#10;Description generated with very high confidence">
            <a:extLst>
              <a:ext uri="{FF2B5EF4-FFF2-40B4-BE49-F238E27FC236}">
                <a16:creationId xmlns:a16="http://schemas.microsoft.com/office/drawing/2014/main" id="{B7D7020C-DF50-4B36-BA1B-C703264701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912386"/>
            <a:ext cx="735239" cy="765110"/>
          </a:xfrm>
          <a:prstGeom prst="rect">
            <a:avLst/>
          </a:prstGeom>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sp>
        <p:nvSpPr>
          <p:cNvPr id="6" name="TextBox 5">
            <a:extLst>
              <a:ext uri="{FF2B5EF4-FFF2-40B4-BE49-F238E27FC236}">
                <a16:creationId xmlns:a16="http://schemas.microsoft.com/office/drawing/2014/main" id="{A827F757-9AA8-4813-97EF-0A7A111F5AEA}"/>
              </a:ext>
            </a:extLst>
          </p:cNvPr>
          <p:cNvSpPr txBox="1"/>
          <p:nvPr userDrawn="1"/>
        </p:nvSpPr>
        <p:spPr>
          <a:xfrm>
            <a:off x="5785338" y="6110275"/>
            <a:ext cx="542349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Segoe UI Semibold" panose="020B0702040204020203" pitchFamily="34" charset="0"/>
              </a:rPr>
              <a:t>#GlobalPowerPlatformBootcamp       #GPPB2021</a:t>
            </a:r>
          </a:p>
        </p:txBody>
      </p:sp>
      <p:pic>
        <p:nvPicPr>
          <p:cNvPr id="9" name="Picture 8" descr="Icon&#10;&#10;Description generated with very high confidence">
            <a:extLst>
              <a:ext uri="{FF2B5EF4-FFF2-40B4-BE49-F238E27FC236}">
                <a16:creationId xmlns:a16="http://schemas.microsoft.com/office/drawing/2014/main" id="{F868ECF4-D455-4B37-821B-F01276A23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912386"/>
            <a:ext cx="735239" cy="765110"/>
          </a:xfrm>
          <a:prstGeom prst="rect">
            <a:avLst/>
          </a:prstGeom>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sp>
        <p:nvSpPr>
          <p:cNvPr id="6" name="TextBox 5">
            <a:extLst>
              <a:ext uri="{FF2B5EF4-FFF2-40B4-BE49-F238E27FC236}">
                <a16:creationId xmlns:a16="http://schemas.microsoft.com/office/drawing/2014/main" id="{0CAF26A4-0F26-46D6-BB9B-78A0C8D7A777}"/>
              </a:ext>
            </a:extLst>
          </p:cNvPr>
          <p:cNvSpPr txBox="1"/>
          <p:nvPr userDrawn="1"/>
        </p:nvSpPr>
        <p:spPr>
          <a:xfrm>
            <a:off x="6790380" y="6039937"/>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9" name="Picture 8" descr="Icon&#10;&#10;Description generated with very high confidence">
            <a:extLst>
              <a:ext uri="{FF2B5EF4-FFF2-40B4-BE49-F238E27FC236}">
                <a16:creationId xmlns:a16="http://schemas.microsoft.com/office/drawing/2014/main" id="{F6A6236F-B9ED-4BA7-B082-AC7B1C74CB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677" y="5842048"/>
            <a:ext cx="735239" cy="765110"/>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4A2BC8-2EDD-4FF8-890A-45518E13EC44}"/>
              </a:ext>
            </a:extLst>
          </p:cNvPr>
          <p:cNvSpPr txBox="1"/>
          <p:nvPr userDrawn="1"/>
        </p:nvSpPr>
        <p:spPr>
          <a:xfrm>
            <a:off x="5249008" y="6083898"/>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6" name="Picture 5" descr="Icon&#10;&#10;Description generated with very high confidence">
            <a:extLst>
              <a:ext uri="{FF2B5EF4-FFF2-40B4-BE49-F238E27FC236}">
                <a16:creationId xmlns:a16="http://schemas.microsoft.com/office/drawing/2014/main" id="{9176C8DB-BA63-4274-8FA2-6708CD7831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1281" y="5886009"/>
            <a:ext cx="735239" cy="765110"/>
          </a:xfrm>
          <a:prstGeom prst="rect">
            <a:avLst/>
          </a:prstGeom>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73FC19-7880-4419-A968-EEF7D5FF391A}"/>
              </a:ext>
            </a:extLst>
          </p:cNvPr>
          <p:cNvSpPr txBox="1"/>
          <p:nvPr userDrawn="1"/>
        </p:nvSpPr>
        <p:spPr>
          <a:xfrm>
            <a:off x="5785338" y="6110275"/>
            <a:ext cx="542349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Segoe UI Semibold" panose="020B0702040204020203" pitchFamily="34" charset="0"/>
              </a:rPr>
              <a:t>#GlobalPowerPlatformBootcamp       #GPPB2021</a:t>
            </a:r>
          </a:p>
        </p:txBody>
      </p:sp>
      <p:pic>
        <p:nvPicPr>
          <p:cNvPr id="7" name="Picture 6" descr="Icon&#10;&#10;Description generated with very high confidence">
            <a:extLst>
              <a:ext uri="{FF2B5EF4-FFF2-40B4-BE49-F238E27FC236}">
                <a16:creationId xmlns:a16="http://schemas.microsoft.com/office/drawing/2014/main" id="{670D5F37-05E8-4036-AB7E-D888B9E8AC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850840"/>
            <a:ext cx="735239" cy="765110"/>
          </a:xfrm>
          <a:prstGeom prst="rect">
            <a:avLst/>
          </a:prstGeom>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1158A-BDF3-4425-BFC8-BC56B8E353EE}"/>
              </a:ext>
            </a:extLst>
          </p:cNvPr>
          <p:cNvSpPr txBox="1"/>
          <p:nvPr userDrawn="1"/>
        </p:nvSpPr>
        <p:spPr>
          <a:xfrm>
            <a:off x="6764003" y="5969619"/>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7" name="Picture 6" descr="Icon&#10;&#10;Description generated with very high confidence">
            <a:extLst>
              <a:ext uri="{FF2B5EF4-FFF2-40B4-BE49-F238E27FC236}">
                <a16:creationId xmlns:a16="http://schemas.microsoft.com/office/drawing/2014/main" id="{71C17CC7-90A7-4A5E-88C2-EF2B0F7C6D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8784" y="5771730"/>
            <a:ext cx="735239" cy="765110"/>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pic>
        <p:nvPicPr>
          <p:cNvPr id="5" name="Picture 4" descr="Icon&#10;&#10;Description generated with very high confidence">
            <a:extLst>
              <a:ext uri="{FF2B5EF4-FFF2-40B4-BE49-F238E27FC236}">
                <a16:creationId xmlns:a16="http://schemas.microsoft.com/office/drawing/2014/main" id="{FD7CE0C9-31B7-42E7-89F7-E8BF23056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3166" y="5648610"/>
            <a:ext cx="735239" cy="765110"/>
          </a:xfrm>
          <a:prstGeom prst="rect">
            <a:avLst/>
          </a:prstGeom>
        </p:spPr>
      </p:pic>
      <p:sp>
        <p:nvSpPr>
          <p:cNvPr id="6" name="TextBox 5">
            <a:extLst>
              <a:ext uri="{FF2B5EF4-FFF2-40B4-BE49-F238E27FC236}">
                <a16:creationId xmlns:a16="http://schemas.microsoft.com/office/drawing/2014/main" id="{20BF9DB3-A645-42A6-A450-679D956D5FB1}"/>
              </a:ext>
            </a:extLst>
          </p:cNvPr>
          <p:cNvSpPr txBox="1"/>
          <p:nvPr userDrawn="1"/>
        </p:nvSpPr>
        <p:spPr>
          <a:xfrm>
            <a:off x="5249008" y="6083898"/>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748137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rot="16200000">
            <a:off x="4822521" y="-4163157"/>
            <a:ext cx="905608" cy="923192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rot="16200000">
            <a:off x="4114772" y="-2347578"/>
            <a:ext cx="4440116" cy="113509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ection Title White">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762000" y="341097"/>
            <a:ext cx="9859116" cy="1158793"/>
          </a:xfrm>
        </p:spPr>
        <p:txBody>
          <a:bodyPr>
            <a:normAutofit/>
          </a:bodyPr>
          <a:lstStyle>
            <a:lvl1pPr algn="ctr">
              <a:defRPr sz="6600">
                <a:solidFill>
                  <a:schemeClr val="tx1"/>
                </a:solidFill>
              </a:defRPr>
            </a:lvl1pPr>
          </a:lstStyle>
          <a:p>
            <a:r>
              <a:rPr lang="en-US" dirty="0"/>
              <a:t>Meet the Sponsors</a:t>
            </a:r>
          </a:p>
        </p:txBody>
      </p:sp>
      <p:sp>
        <p:nvSpPr>
          <p:cNvPr id="6" name="TextBox 5">
            <a:extLst>
              <a:ext uri="{FF2B5EF4-FFF2-40B4-BE49-F238E27FC236}">
                <a16:creationId xmlns:a16="http://schemas.microsoft.com/office/drawing/2014/main" id="{0CAF26A4-0F26-46D6-BB9B-78A0C8D7A777}"/>
              </a:ext>
            </a:extLst>
          </p:cNvPr>
          <p:cNvSpPr txBox="1"/>
          <p:nvPr userDrawn="1"/>
        </p:nvSpPr>
        <p:spPr>
          <a:xfrm>
            <a:off x="6790380" y="6039937"/>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3" name="Picture 2" descr="Icon&#10;&#10;Description generated with very high confidence">
            <a:extLst>
              <a:ext uri="{FF2B5EF4-FFF2-40B4-BE49-F238E27FC236}">
                <a16:creationId xmlns:a16="http://schemas.microsoft.com/office/drawing/2014/main" id="{9BCE3385-2B7C-47D8-BA43-A567298D11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0779" y="5727614"/>
            <a:ext cx="955171" cy="993977"/>
          </a:xfrm>
          <a:prstGeom prst="rect">
            <a:avLst/>
          </a:prstGeom>
        </p:spPr>
      </p:pic>
    </p:spTree>
    <p:extLst>
      <p:ext uri="{BB962C8B-B14F-4D97-AF65-F5344CB8AC3E}">
        <p14:creationId xmlns:p14="http://schemas.microsoft.com/office/powerpoint/2010/main" val="46272586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754774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sp>
        <p:nvSpPr>
          <p:cNvPr id="20" name="TextBox 19">
            <a:extLst>
              <a:ext uri="{FF2B5EF4-FFF2-40B4-BE49-F238E27FC236}">
                <a16:creationId xmlns:a16="http://schemas.microsoft.com/office/drawing/2014/main" id="{62327C34-9FA1-4A7E-B54B-E472812BA018}"/>
              </a:ext>
            </a:extLst>
          </p:cNvPr>
          <p:cNvSpPr txBox="1"/>
          <p:nvPr userDrawn="1"/>
        </p:nvSpPr>
        <p:spPr>
          <a:xfrm>
            <a:off x="5029200" y="4232201"/>
            <a:ext cx="6796453" cy="2523768"/>
          </a:xfrm>
          <a:prstGeom prst="rect">
            <a:avLst/>
          </a:prstGeom>
          <a:noFill/>
        </p:spPr>
        <p:txBody>
          <a:bodyPr wrap="square" rtlCol="0">
            <a:spAutoFit/>
          </a:bodyPr>
          <a:lstStyle/>
          <a:p>
            <a:pPr algn="l"/>
            <a:r>
              <a:rPr lang="fr-FR" dirty="0">
                <a:solidFill>
                  <a:schemeClr val="bg1"/>
                </a:solidFill>
                <a:latin typeface="+mj-lt"/>
              </a:rPr>
              <a:t>📅 </a:t>
            </a:r>
            <a:r>
              <a:rPr lang="en-CA" dirty="0">
                <a:solidFill>
                  <a:schemeClr val="bg1"/>
                </a:solidFill>
                <a:latin typeface="+mj-lt"/>
              </a:rPr>
              <a:t>February 19</a:t>
            </a:r>
            <a:r>
              <a:rPr lang="en-CA" baseline="30000" dirty="0">
                <a:solidFill>
                  <a:schemeClr val="bg1"/>
                </a:solidFill>
                <a:latin typeface="+mj-lt"/>
              </a:rPr>
              <a:t>th </a:t>
            </a:r>
            <a:r>
              <a:rPr lang="en-CA" dirty="0">
                <a:solidFill>
                  <a:schemeClr val="bg1"/>
                </a:solidFill>
                <a:latin typeface="+mj-lt"/>
              </a:rPr>
              <a:t> &amp; 20</a:t>
            </a:r>
            <a:r>
              <a:rPr lang="en-CA" baseline="30000" dirty="0">
                <a:solidFill>
                  <a:schemeClr val="bg1"/>
                </a:solidFill>
                <a:latin typeface="+mj-lt"/>
              </a:rPr>
              <a:t>th </a:t>
            </a:r>
            <a:r>
              <a:rPr lang="en-CA" dirty="0">
                <a:solidFill>
                  <a:schemeClr val="bg1"/>
                </a:solidFill>
                <a:latin typeface="+mj-lt"/>
              </a:rPr>
              <a:t>2021</a:t>
            </a:r>
          </a:p>
          <a:p>
            <a:pPr algn="l"/>
            <a:r>
              <a:rPr lang="en-CA" dirty="0">
                <a:solidFill>
                  <a:schemeClr val="bg1"/>
                </a:solidFill>
                <a:latin typeface="+mj-lt"/>
              </a:rPr>
              <a:t>3 Keynotes Microsoft France &amp; Microsoft Regional Director</a:t>
            </a:r>
          </a:p>
          <a:p>
            <a:pPr algn="l"/>
            <a:r>
              <a:rPr lang="en-CA" dirty="0">
                <a:solidFill>
                  <a:schemeClr val="bg1"/>
                </a:solidFill>
                <a:latin typeface="+mj-lt"/>
              </a:rPr>
              <a:t>40+ Sessions Experts around the world &amp; MVPs</a:t>
            </a:r>
          </a:p>
          <a:p>
            <a:r>
              <a:rPr lang="fr-FR" u="none" dirty="0">
                <a:solidFill>
                  <a:schemeClr val="bg1"/>
                </a:solidFill>
                <a:latin typeface="+mj-lt"/>
              </a:rPr>
              <a:t>🤜🔥🤛 Streaming Live Event </a:t>
            </a:r>
            <a:r>
              <a:rPr lang="fr-FR" u="none" dirty="0" err="1">
                <a:solidFill>
                  <a:schemeClr val="bg1"/>
                </a:solidFill>
                <a:latin typeface="+mj-lt"/>
              </a:rPr>
              <a:t>with</a:t>
            </a:r>
            <a:r>
              <a:rPr lang="fr-FR" u="none" dirty="0">
                <a:solidFill>
                  <a:schemeClr val="bg1"/>
                </a:solidFill>
                <a:latin typeface="+mj-lt"/>
              </a:rPr>
              <a:t> a Microsoft Teams </a:t>
            </a:r>
            <a:r>
              <a:rPr lang="fr-FR" u="none" dirty="0" err="1">
                <a:solidFill>
                  <a:schemeClr val="bg1"/>
                </a:solidFill>
                <a:latin typeface="+mj-lt"/>
              </a:rPr>
              <a:t>Experience</a:t>
            </a:r>
            <a:r>
              <a:rPr lang="fr-FR" u="none" dirty="0">
                <a:solidFill>
                  <a:schemeClr val="bg1"/>
                </a:solidFill>
                <a:latin typeface="+mj-lt"/>
              </a:rPr>
              <a:t> 🤜🔥🤛</a:t>
            </a:r>
          </a:p>
          <a:p>
            <a:r>
              <a:rPr lang="fr-FR" u="none" dirty="0">
                <a:solidFill>
                  <a:schemeClr val="bg1"/>
                </a:solidFill>
                <a:latin typeface="+mj-lt"/>
              </a:rPr>
              <a:t>  </a:t>
            </a:r>
            <a:endParaRPr lang="en-CA" u="none" dirty="0">
              <a:solidFill>
                <a:schemeClr val="bg1"/>
              </a:solidFill>
              <a:latin typeface="+mj-lt"/>
            </a:endParaRPr>
          </a:p>
          <a:p>
            <a:r>
              <a:rPr lang="en-CA" u="none" dirty="0">
                <a:solidFill>
                  <a:schemeClr val="bg1"/>
                </a:solidFill>
                <a:latin typeface="+mj-lt"/>
              </a:rPr>
              <a:t>Register to be added </a:t>
            </a:r>
            <a:r>
              <a:rPr lang="fr-FR" sz="3200" u="none" dirty="0">
                <a:solidFill>
                  <a:schemeClr val="bg1"/>
                </a:solidFill>
                <a:latin typeface="+mj-lt"/>
              </a:rPr>
              <a:t>👉 </a:t>
            </a:r>
            <a:r>
              <a:rPr lang="en-CA" sz="3200" dirty="0" err="1">
                <a:solidFill>
                  <a:schemeClr val="accent2"/>
                </a:solidFill>
                <a:latin typeface="+mj-lt"/>
              </a:rPr>
              <a:t>bit.ly</a:t>
            </a:r>
            <a:r>
              <a:rPr lang="en-CA" sz="3200" dirty="0">
                <a:solidFill>
                  <a:schemeClr val="accent2"/>
                </a:solidFill>
                <a:latin typeface="+mj-lt"/>
              </a:rPr>
              <a:t>/gppb21 </a:t>
            </a:r>
            <a:r>
              <a:rPr lang="fr-FR" sz="3200" dirty="0">
                <a:solidFill>
                  <a:schemeClr val="bg1"/>
                </a:solidFill>
              </a:rPr>
              <a:t>👈</a:t>
            </a:r>
            <a:r>
              <a:rPr lang="en-CA" sz="2000" dirty="0">
                <a:solidFill>
                  <a:schemeClr val="bg1"/>
                </a:solidFill>
              </a:rPr>
              <a:t>     </a:t>
            </a:r>
            <a:endParaRPr lang="en-CA" dirty="0">
              <a:solidFill>
                <a:schemeClr val="bg1"/>
              </a:solidFill>
            </a:endParaRPr>
          </a:p>
          <a:p>
            <a:pPr algn="r"/>
            <a:r>
              <a:rPr lang="en-CA" dirty="0">
                <a:solidFill>
                  <a:schemeClr val="bg1"/>
                </a:solidFill>
              </a:rPr>
              <a:t> </a:t>
            </a:r>
          </a:p>
          <a:p>
            <a:endParaRPr lang="en-CA" dirty="0"/>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sp>
        <p:nvSpPr>
          <p:cNvPr id="12" name="Text Placeholder 16">
            <a:extLst>
              <a:ext uri="{FF2B5EF4-FFF2-40B4-BE49-F238E27FC236}">
                <a16:creationId xmlns:a16="http://schemas.microsoft.com/office/drawing/2014/main" id="{80144C57-B962-413B-AB7A-75DD3744B792}"/>
              </a:ext>
            </a:extLst>
          </p:cNvPr>
          <p:cNvSpPr>
            <a:spLocks noGrp="1"/>
          </p:cNvSpPr>
          <p:nvPr>
            <p:ph type="body" sz="quarter" idx="16" hasCustomPrompt="1"/>
          </p:nvPr>
        </p:nvSpPr>
        <p:spPr>
          <a:xfrm>
            <a:off x="181583" y="1166660"/>
            <a:ext cx="5421550" cy="574591"/>
          </a:xfrm>
          <a:prstGeom prst="rect">
            <a:avLst/>
          </a:prstGeom>
        </p:spPr>
        <p:txBody>
          <a:bodyPr/>
          <a:lstStyle>
            <a:lvl1pPr marL="0" indent="0" algn="ctr">
              <a:buNone/>
              <a:defRPr sz="3600">
                <a:solidFill>
                  <a:srgbClr val="0066FF"/>
                </a:solidFill>
                <a:latin typeface="+mj-lt"/>
              </a:defRPr>
            </a:lvl1pPr>
          </a:lstStyle>
          <a:p>
            <a:pPr lvl="0"/>
            <a:r>
              <a:rPr lang="en-CA" dirty="0"/>
              <a:t>France</a:t>
            </a:r>
          </a:p>
        </p:txBody>
      </p:sp>
      <p:sp>
        <p:nvSpPr>
          <p:cNvPr id="13" name="Text Placeholder 16">
            <a:extLst>
              <a:ext uri="{FF2B5EF4-FFF2-40B4-BE49-F238E27FC236}">
                <a16:creationId xmlns:a16="http://schemas.microsoft.com/office/drawing/2014/main" id="{F48C4942-78EC-4BA5-8761-90D12AF55762}"/>
              </a:ext>
            </a:extLst>
          </p:cNvPr>
          <p:cNvSpPr>
            <a:spLocks noGrp="1"/>
          </p:cNvSpPr>
          <p:nvPr>
            <p:ph type="body" sz="quarter" idx="17" hasCustomPrompt="1"/>
          </p:nvPr>
        </p:nvSpPr>
        <p:spPr>
          <a:xfrm>
            <a:off x="1234617" y="1180344"/>
            <a:ext cx="5421550" cy="574591"/>
          </a:xfrm>
          <a:prstGeom prst="rect">
            <a:avLst/>
          </a:prstGeom>
        </p:spPr>
        <p:txBody>
          <a:bodyPr/>
          <a:lstStyle>
            <a:lvl1pPr marL="0" indent="0" algn="ctr">
              <a:buNone/>
              <a:defRPr sz="3600">
                <a:solidFill>
                  <a:schemeClr val="bg1"/>
                </a:solidFill>
                <a:latin typeface="+mj-lt"/>
              </a:defRPr>
            </a:lvl1pPr>
          </a:lstStyle>
          <a:p>
            <a:pPr lvl="0"/>
            <a:r>
              <a:rPr lang="en-CA" dirty="0"/>
              <a:t>Paris</a:t>
            </a:r>
          </a:p>
        </p:txBody>
      </p:sp>
      <p:sp>
        <p:nvSpPr>
          <p:cNvPr id="14" name="Text Placeholder 16">
            <a:extLst>
              <a:ext uri="{FF2B5EF4-FFF2-40B4-BE49-F238E27FC236}">
                <a16:creationId xmlns:a16="http://schemas.microsoft.com/office/drawing/2014/main" id="{21612627-624F-4905-9929-D355012EEEE3}"/>
              </a:ext>
            </a:extLst>
          </p:cNvPr>
          <p:cNvSpPr>
            <a:spLocks noGrp="1"/>
          </p:cNvSpPr>
          <p:nvPr>
            <p:ph type="body" sz="quarter" idx="18" hasCustomPrompt="1"/>
          </p:nvPr>
        </p:nvSpPr>
        <p:spPr>
          <a:xfrm>
            <a:off x="2287651" y="1171772"/>
            <a:ext cx="5421550" cy="574591"/>
          </a:xfrm>
          <a:prstGeom prst="rect">
            <a:avLst/>
          </a:prstGeom>
        </p:spPr>
        <p:txBody>
          <a:bodyPr/>
          <a:lstStyle>
            <a:lvl1pPr marL="0" indent="0" algn="ctr">
              <a:buNone/>
              <a:defRPr sz="3600">
                <a:solidFill>
                  <a:srgbClr val="FF0000"/>
                </a:solidFill>
                <a:latin typeface="+mj-lt"/>
              </a:defRPr>
            </a:lvl1pPr>
          </a:lstStyle>
          <a:p>
            <a:pPr lvl="0"/>
            <a:r>
              <a:rPr lang="en-CA" dirty="0"/>
              <a:t>Edition</a:t>
            </a:r>
          </a:p>
        </p:txBody>
      </p:sp>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3384681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2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sp>
        <p:nvSpPr>
          <p:cNvPr id="20" name="TextBox 19">
            <a:extLst>
              <a:ext uri="{FF2B5EF4-FFF2-40B4-BE49-F238E27FC236}">
                <a16:creationId xmlns:a16="http://schemas.microsoft.com/office/drawing/2014/main" id="{62327C34-9FA1-4A7E-B54B-E472812BA018}"/>
              </a:ext>
            </a:extLst>
          </p:cNvPr>
          <p:cNvSpPr txBox="1"/>
          <p:nvPr userDrawn="1"/>
        </p:nvSpPr>
        <p:spPr>
          <a:xfrm>
            <a:off x="5029200" y="4232201"/>
            <a:ext cx="6796453" cy="2523768"/>
          </a:xfrm>
          <a:prstGeom prst="rect">
            <a:avLst/>
          </a:prstGeom>
          <a:noFill/>
        </p:spPr>
        <p:txBody>
          <a:bodyPr wrap="square" rtlCol="0">
            <a:spAutoFit/>
          </a:bodyPr>
          <a:lstStyle/>
          <a:p>
            <a:pPr algn="l"/>
            <a:r>
              <a:rPr lang="fr-FR" dirty="0">
                <a:solidFill>
                  <a:schemeClr val="bg1"/>
                </a:solidFill>
                <a:latin typeface="+mj-lt"/>
              </a:rPr>
              <a:t>📅 </a:t>
            </a:r>
            <a:r>
              <a:rPr lang="en-CA" dirty="0">
                <a:solidFill>
                  <a:schemeClr val="bg1"/>
                </a:solidFill>
                <a:latin typeface="+mj-lt"/>
              </a:rPr>
              <a:t>February 19</a:t>
            </a:r>
            <a:r>
              <a:rPr lang="en-CA" baseline="30000" dirty="0">
                <a:solidFill>
                  <a:schemeClr val="bg1"/>
                </a:solidFill>
                <a:latin typeface="+mj-lt"/>
              </a:rPr>
              <a:t>th </a:t>
            </a:r>
            <a:r>
              <a:rPr lang="en-CA" dirty="0">
                <a:solidFill>
                  <a:schemeClr val="bg1"/>
                </a:solidFill>
                <a:latin typeface="+mj-lt"/>
              </a:rPr>
              <a:t> &amp; 20</a:t>
            </a:r>
            <a:r>
              <a:rPr lang="en-CA" baseline="30000" dirty="0">
                <a:solidFill>
                  <a:schemeClr val="bg1"/>
                </a:solidFill>
                <a:latin typeface="+mj-lt"/>
              </a:rPr>
              <a:t>th </a:t>
            </a:r>
            <a:r>
              <a:rPr lang="en-CA" dirty="0">
                <a:solidFill>
                  <a:schemeClr val="bg1"/>
                </a:solidFill>
                <a:latin typeface="+mj-lt"/>
              </a:rPr>
              <a:t>2021</a:t>
            </a:r>
          </a:p>
          <a:p>
            <a:pPr algn="l"/>
            <a:r>
              <a:rPr lang="en-CA" dirty="0">
                <a:solidFill>
                  <a:schemeClr val="bg1"/>
                </a:solidFill>
                <a:latin typeface="+mj-lt"/>
              </a:rPr>
              <a:t>3 Keynotes Microsoft France &amp; Microsoft Regional Director</a:t>
            </a:r>
          </a:p>
          <a:p>
            <a:pPr algn="l"/>
            <a:r>
              <a:rPr lang="en-CA" dirty="0">
                <a:solidFill>
                  <a:schemeClr val="bg1"/>
                </a:solidFill>
                <a:latin typeface="+mj-lt"/>
              </a:rPr>
              <a:t>40+ Sessions Experts around the world &amp; MVPs</a:t>
            </a:r>
          </a:p>
          <a:p>
            <a:r>
              <a:rPr lang="fr-FR" u="none" dirty="0">
                <a:solidFill>
                  <a:schemeClr val="bg1"/>
                </a:solidFill>
                <a:latin typeface="+mj-lt"/>
              </a:rPr>
              <a:t>🤜🔥🤛 Streaming Live Event </a:t>
            </a:r>
            <a:r>
              <a:rPr lang="fr-FR" u="none" dirty="0" err="1">
                <a:solidFill>
                  <a:schemeClr val="bg1"/>
                </a:solidFill>
                <a:latin typeface="+mj-lt"/>
              </a:rPr>
              <a:t>with</a:t>
            </a:r>
            <a:r>
              <a:rPr lang="fr-FR" u="none" dirty="0">
                <a:solidFill>
                  <a:schemeClr val="bg1"/>
                </a:solidFill>
                <a:latin typeface="+mj-lt"/>
              </a:rPr>
              <a:t> a Microsoft Teams </a:t>
            </a:r>
            <a:r>
              <a:rPr lang="fr-FR" u="none" dirty="0" err="1">
                <a:solidFill>
                  <a:schemeClr val="bg1"/>
                </a:solidFill>
                <a:latin typeface="+mj-lt"/>
              </a:rPr>
              <a:t>Experience</a:t>
            </a:r>
            <a:r>
              <a:rPr lang="fr-FR" u="none" dirty="0">
                <a:solidFill>
                  <a:schemeClr val="bg1"/>
                </a:solidFill>
                <a:latin typeface="+mj-lt"/>
              </a:rPr>
              <a:t> 🤜🔥🤛</a:t>
            </a:r>
          </a:p>
          <a:p>
            <a:r>
              <a:rPr lang="fr-FR" u="none" dirty="0">
                <a:solidFill>
                  <a:schemeClr val="bg1"/>
                </a:solidFill>
                <a:latin typeface="+mj-lt"/>
              </a:rPr>
              <a:t>  </a:t>
            </a:r>
            <a:endParaRPr lang="en-CA" u="none" dirty="0">
              <a:solidFill>
                <a:schemeClr val="bg1"/>
              </a:solidFill>
              <a:latin typeface="+mj-lt"/>
            </a:endParaRPr>
          </a:p>
          <a:p>
            <a:r>
              <a:rPr lang="en-CA" u="none" dirty="0">
                <a:solidFill>
                  <a:schemeClr val="bg1"/>
                </a:solidFill>
                <a:latin typeface="+mj-lt"/>
              </a:rPr>
              <a:t>Register to be added </a:t>
            </a:r>
            <a:r>
              <a:rPr lang="fr-FR" sz="3200" u="none" dirty="0">
                <a:solidFill>
                  <a:schemeClr val="bg1"/>
                </a:solidFill>
                <a:latin typeface="+mj-lt"/>
              </a:rPr>
              <a:t>👉  </a:t>
            </a:r>
            <a:r>
              <a:rPr lang="en-CA" sz="3200" dirty="0" err="1">
                <a:solidFill>
                  <a:schemeClr val="accent2"/>
                </a:solidFill>
                <a:latin typeface="+mj-lt"/>
              </a:rPr>
              <a:t>bit.ly</a:t>
            </a:r>
            <a:r>
              <a:rPr lang="en-CA" sz="3200" dirty="0">
                <a:solidFill>
                  <a:schemeClr val="accent2"/>
                </a:solidFill>
                <a:latin typeface="+mj-lt"/>
              </a:rPr>
              <a:t>/gppb21 </a:t>
            </a:r>
            <a:r>
              <a:rPr lang="fr-FR" sz="3200" dirty="0">
                <a:solidFill>
                  <a:schemeClr val="bg1"/>
                </a:solidFill>
              </a:rPr>
              <a:t>👈</a:t>
            </a:r>
            <a:r>
              <a:rPr lang="en-CA" sz="2000" dirty="0">
                <a:solidFill>
                  <a:schemeClr val="bg1"/>
                </a:solidFill>
              </a:rPr>
              <a:t>     </a:t>
            </a:r>
            <a:endParaRPr lang="en-CA" dirty="0">
              <a:solidFill>
                <a:schemeClr val="bg1"/>
              </a:solidFill>
            </a:endParaRPr>
          </a:p>
          <a:p>
            <a:pPr algn="r"/>
            <a:r>
              <a:rPr lang="en-CA" dirty="0">
                <a:solidFill>
                  <a:schemeClr val="bg1"/>
                </a:solidFill>
              </a:rPr>
              <a:t> </a:t>
            </a:r>
          </a:p>
          <a:p>
            <a:endParaRPr lang="en-CA" dirty="0"/>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1684790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1_Presentation Titl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688027" y="3436073"/>
            <a:ext cx="4587643" cy="1313909"/>
          </a:xfrm>
        </p:spPr>
        <p:txBody>
          <a:bodyPr/>
          <a:lstStyle>
            <a:lvl1pPr marL="0" indent="0">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688027" y="549468"/>
            <a:ext cx="4928870" cy="2693324"/>
          </a:xfrm>
        </p:spPr>
        <p:txBody>
          <a:bodyPr anchor="b">
            <a:normAutofit/>
          </a:bodyPr>
          <a:lstStyle>
            <a:lvl1pPr>
              <a:defRPr sz="5400">
                <a:solidFill>
                  <a:schemeClr val="bg1"/>
                </a:solidFill>
              </a:defRPr>
            </a:lvl1pPr>
          </a:lstStyle>
          <a:p>
            <a:r>
              <a:rPr lang="en-US" dirty="0"/>
              <a:t>Presentation Title</a:t>
            </a:r>
          </a:p>
        </p:txBody>
      </p:sp>
      <p:pic>
        <p:nvPicPr>
          <p:cNvPr id="10" name="Picture 9" descr="Icon&#10;&#10;Description generated with very high confidence">
            <a:extLst>
              <a:ext uri="{FF2B5EF4-FFF2-40B4-BE49-F238E27FC236}">
                <a16:creationId xmlns:a16="http://schemas.microsoft.com/office/drawing/2014/main" id="{5AB87811-5998-42E3-A18E-96D2461C7E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10441" y="1311949"/>
            <a:ext cx="2672501" cy="2781079"/>
          </a:xfrm>
          <a:prstGeom prst="rect">
            <a:avLst/>
          </a:prstGeom>
        </p:spPr>
      </p:pic>
      <p:sp>
        <p:nvSpPr>
          <p:cNvPr id="11" name="TextBox 10">
            <a:extLst>
              <a:ext uri="{FF2B5EF4-FFF2-40B4-BE49-F238E27FC236}">
                <a16:creationId xmlns:a16="http://schemas.microsoft.com/office/drawing/2014/main" id="{17CD1035-CDAE-4B63-92C2-96DC2B6D1EB8}"/>
              </a:ext>
            </a:extLst>
          </p:cNvPr>
          <p:cNvSpPr txBox="1"/>
          <p:nvPr userDrawn="1"/>
        </p:nvSpPr>
        <p:spPr>
          <a:xfrm>
            <a:off x="6390432" y="6064116"/>
            <a:ext cx="5192577" cy="369332"/>
          </a:xfrm>
          <a:prstGeom prst="rect">
            <a:avLst/>
          </a:prstGeom>
          <a:noFill/>
        </p:spPr>
        <p:txBody>
          <a:bodyPr wrap="square" rtlCol="0">
            <a:spAutoFit/>
          </a:bodyPr>
          <a:lstStyle/>
          <a:p>
            <a:pPr algn="r"/>
            <a:r>
              <a:rPr lang="en-US" sz="1800" b="1" dirty="0">
                <a:solidFill>
                  <a:schemeClr val="bg1"/>
                </a:solidFill>
                <a:latin typeface="+mj-lt"/>
                <a:cs typeface="Segoe UI Semibold" panose="020B0702040204020203" pitchFamily="34" charset="0"/>
              </a:rPr>
              <a:t>#GlobalPowerPlatformBootcamp  #GPPB2021</a:t>
            </a:r>
          </a:p>
        </p:txBody>
      </p:sp>
      <p:pic>
        <p:nvPicPr>
          <p:cNvPr id="14" name="Picture 13" descr="Icon&#10;&#10;Description generated with very high confidence">
            <a:extLst>
              <a:ext uri="{FF2B5EF4-FFF2-40B4-BE49-F238E27FC236}">
                <a16:creationId xmlns:a16="http://schemas.microsoft.com/office/drawing/2014/main" id="{C8E15BFB-B1F6-4FD5-AD63-BED375A255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2043" y="5853928"/>
            <a:ext cx="758877" cy="789709"/>
          </a:xfrm>
          <a:prstGeom prst="rect">
            <a:avLst/>
          </a:prstGeom>
        </p:spPr>
      </p:pic>
    </p:spTree>
    <p:extLst>
      <p:ext uri="{BB962C8B-B14F-4D97-AF65-F5344CB8AC3E}">
        <p14:creationId xmlns:p14="http://schemas.microsoft.com/office/powerpoint/2010/main" val="2424012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sp>
        <p:nvSpPr>
          <p:cNvPr id="20" name="TextBox 19">
            <a:extLst>
              <a:ext uri="{FF2B5EF4-FFF2-40B4-BE49-F238E27FC236}">
                <a16:creationId xmlns:a16="http://schemas.microsoft.com/office/drawing/2014/main" id="{62327C34-9FA1-4A7E-B54B-E472812BA018}"/>
              </a:ext>
            </a:extLst>
          </p:cNvPr>
          <p:cNvSpPr txBox="1"/>
          <p:nvPr userDrawn="1"/>
        </p:nvSpPr>
        <p:spPr>
          <a:xfrm>
            <a:off x="5029200" y="4232201"/>
            <a:ext cx="6796453" cy="2523768"/>
          </a:xfrm>
          <a:prstGeom prst="rect">
            <a:avLst/>
          </a:prstGeom>
          <a:noFill/>
        </p:spPr>
        <p:txBody>
          <a:bodyPr wrap="square" rtlCol="0">
            <a:spAutoFit/>
          </a:bodyPr>
          <a:lstStyle/>
          <a:p>
            <a:pPr algn="l"/>
            <a:r>
              <a:rPr lang="fr-FR" dirty="0">
                <a:solidFill>
                  <a:schemeClr val="bg1"/>
                </a:solidFill>
                <a:latin typeface="+mj-lt"/>
              </a:rPr>
              <a:t>📅 </a:t>
            </a:r>
            <a:r>
              <a:rPr lang="en-CA" dirty="0">
                <a:solidFill>
                  <a:schemeClr val="bg1"/>
                </a:solidFill>
                <a:latin typeface="+mj-lt"/>
              </a:rPr>
              <a:t>February 19</a:t>
            </a:r>
            <a:r>
              <a:rPr lang="en-CA" baseline="30000" dirty="0">
                <a:solidFill>
                  <a:schemeClr val="bg1"/>
                </a:solidFill>
                <a:latin typeface="+mj-lt"/>
              </a:rPr>
              <a:t>th </a:t>
            </a:r>
            <a:r>
              <a:rPr lang="en-CA" dirty="0">
                <a:solidFill>
                  <a:schemeClr val="bg1"/>
                </a:solidFill>
                <a:latin typeface="+mj-lt"/>
              </a:rPr>
              <a:t> &amp; 20</a:t>
            </a:r>
            <a:r>
              <a:rPr lang="en-CA" baseline="30000" dirty="0">
                <a:solidFill>
                  <a:schemeClr val="bg1"/>
                </a:solidFill>
                <a:latin typeface="+mj-lt"/>
              </a:rPr>
              <a:t>th </a:t>
            </a:r>
            <a:r>
              <a:rPr lang="en-CA" dirty="0">
                <a:solidFill>
                  <a:schemeClr val="bg1"/>
                </a:solidFill>
                <a:latin typeface="+mj-lt"/>
              </a:rPr>
              <a:t>2021</a:t>
            </a:r>
          </a:p>
          <a:p>
            <a:pPr algn="l"/>
            <a:r>
              <a:rPr lang="en-CA" dirty="0">
                <a:solidFill>
                  <a:schemeClr val="bg1"/>
                </a:solidFill>
                <a:latin typeface="+mj-lt"/>
              </a:rPr>
              <a:t>3 Keynotes Microsoft France &amp; Microsoft Regional Director</a:t>
            </a:r>
          </a:p>
          <a:p>
            <a:pPr algn="l"/>
            <a:r>
              <a:rPr lang="en-CA" dirty="0">
                <a:solidFill>
                  <a:schemeClr val="bg1"/>
                </a:solidFill>
                <a:latin typeface="+mj-lt"/>
              </a:rPr>
              <a:t>40+ Sessions Experts around the world &amp; MVPs</a:t>
            </a:r>
          </a:p>
          <a:p>
            <a:r>
              <a:rPr lang="fr-FR" u="none" dirty="0">
                <a:solidFill>
                  <a:schemeClr val="bg1"/>
                </a:solidFill>
                <a:latin typeface="+mj-lt"/>
              </a:rPr>
              <a:t>🤜🔥🤛 Streaming Live Event </a:t>
            </a:r>
            <a:r>
              <a:rPr lang="fr-FR" u="none" dirty="0" err="1">
                <a:solidFill>
                  <a:schemeClr val="bg1"/>
                </a:solidFill>
                <a:latin typeface="+mj-lt"/>
              </a:rPr>
              <a:t>with</a:t>
            </a:r>
            <a:r>
              <a:rPr lang="fr-FR" u="none" dirty="0">
                <a:solidFill>
                  <a:schemeClr val="bg1"/>
                </a:solidFill>
                <a:latin typeface="+mj-lt"/>
              </a:rPr>
              <a:t> a Microsoft Teams </a:t>
            </a:r>
            <a:r>
              <a:rPr lang="fr-FR" u="none" dirty="0" err="1">
                <a:solidFill>
                  <a:schemeClr val="bg1"/>
                </a:solidFill>
                <a:latin typeface="+mj-lt"/>
              </a:rPr>
              <a:t>Experience</a:t>
            </a:r>
            <a:r>
              <a:rPr lang="fr-FR" u="none" dirty="0">
                <a:solidFill>
                  <a:schemeClr val="bg1"/>
                </a:solidFill>
                <a:latin typeface="+mj-lt"/>
              </a:rPr>
              <a:t> 🤜🔥🤛</a:t>
            </a:r>
          </a:p>
          <a:p>
            <a:r>
              <a:rPr lang="fr-FR" u="none" dirty="0">
                <a:solidFill>
                  <a:schemeClr val="bg1"/>
                </a:solidFill>
                <a:latin typeface="+mj-lt"/>
              </a:rPr>
              <a:t>  </a:t>
            </a:r>
            <a:endParaRPr lang="en-CA" u="none" dirty="0">
              <a:solidFill>
                <a:schemeClr val="bg1"/>
              </a:solidFill>
              <a:latin typeface="+mj-lt"/>
            </a:endParaRPr>
          </a:p>
          <a:p>
            <a:r>
              <a:rPr lang="en-CA" u="none" dirty="0">
                <a:solidFill>
                  <a:schemeClr val="bg1"/>
                </a:solidFill>
                <a:latin typeface="+mj-lt"/>
              </a:rPr>
              <a:t>Register to be added </a:t>
            </a:r>
            <a:r>
              <a:rPr lang="fr-FR" sz="3200" u="none" dirty="0">
                <a:solidFill>
                  <a:schemeClr val="bg1"/>
                </a:solidFill>
                <a:latin typeface="+mj-lt"/>
              </a:rPr>
              <a:t>👉  </a:t>
            </a:r>
            <a:r>
              <a:rPr lang="en-CA" sz="3200" dirty="0" err="1">
                <a:solidFill>
                  <a:schemeClr val="accent2"/>
                </a:solidFill>
                <a:latin typeface="+mj-lt"/>
              </a:rPr>
              <a:t>bit.ly</a:t>
            </a:r>
            <a:r>
              <a:rPr lang="en-CA" sz="3200" dirty="0">
                <a:solidFill>
                  <a:schemeClr val="accent2"/>
                </a:solidFill>
                <a:latin typeface="+mj-lt"/>
              </a:rPr>
              <a:t>/gppb21 </a:t>
            </a:r>
            <a:r>
              <a:rPr lang="fr-FR" sz="3200" dirty="0">
                <a:solidFill>
                  <a:schemeClr val="bg1"/>
                </a:solidFill>
              </a:rPr>
              <a:t>👈</a:t>
            </a:r>
            <a:r>
              <a:rPr lang="en-CA" sz="2000" dirty="0">
                <a:solidFill>
                  <a:schemeClr val="bg1"/>
                </a:solidFill>
              </a:rPr>
              <a:t>     </a:t>
            </a:r>
            <a:endParaRPr lang="en-CA" dirty="0">
              <a:solidFill>
                <a:schemeClr val="bg1"/>
              </a:solidFill>
            </a:endParaRPr>
          </a:p>
          <a:p>
            <a:pPr algn="r"/>
            <a:r>
              <a:rPr lang="en-CA" dirty="0">
                <a:solidFill>
                  <a:schemeClr val="bg1"/>
                </a:solidFill>
              </a:rPr>
              <a:t> </a:t>
            </a:r>
          </a:p>
          <a:p>
            <a:endParaRPr lang="en-CA" dirty="0"/>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sp>
        <p:nvSpPr>
          <p:cNvPr id="12" name="Text Placeholder 16">
            <a:extLst>
              <a:ext uri="{FF2B5EF4-FFF2-40B4-BE49-F238E27FC236}">
                <a16:creationId xmlns:a16="http://schemas.microsoft.com/office/drawing/2014/main" id="{80144C57-B962-413B-AB7A-75DD3744B792}"/>
              </a:ext>
            </a:extLst>
          </p:cNvPr>
          <p:cNvSpPr>
            <a:spLocks noGrp="1"/>
          </p:cNvSpPr>
          <p:nvPr>
            <p:ph type="body" sz="quarter" idx="16" hasCustomPrompt="1"/>
          </p:nvPr>
        </p:nvSpPr>
        <p:spPr>
          <a:xfrm>
            <a:off x="181583" y="1166660"/>
            <a:ext cx="5421550" cy="574591"/>
          </a:xfrm>
          <a:prstGeom prst="rect">
            <a:avLst/>
          </a:prstGeom>
        </p:spPr>
        <p:txBody>
          <a:bodyPr/>
          <a:lstStyle>
            <a:lvl1pPr marL="0" indent="0" algn="ctr">
              <a:buNone/>
              <a:defRPr sz="3600">
                <a:solidFill>
                  <a:srgbClr val="0066FF"/>
                </a:solidFill>
                <a:latin typeface="+mj-lt"/>
              </a:defRPr>
            </a:lvl1pPr>
          </a:lstStyle>
          <a:p>
            <a:pPr lvl="0"/>
            <a:r>
              <a:rPr lang="en-CA" dirty="0"/>
              <a:t>France</a:t>
            </a:r>
          </a:p>
        </p:txBody>
      </p:sp>
      <p:sp>
        <p:nvSpPr>
          <p:cNvPr id="13" name="Text Placeholder 16">
            <a:extLst>
              <a:ext uri="{FF2B5EF4-FFF2-40B4-BE49-F238E27FC236}">
                <a16:creationId xmlns:a16="http://schemas.microsoft.com/office/drawing/2014/main" id="{F48C4942-78EC-4BA5-8761-90D12AF55762}"/>
              </a:ext>
            </a:extLst>
          </p:cNvPr>
          <p:cNvSpPr>
            <a:spLocks noGrp="1"/>
          </p:cNvSpPr>
          <p:nvPr>
            <p:ph type="body" sz="quarter" idx="17" hasCustomPrompt="1"/>
          </p:nvPr>
        </p:nvSpPr>
        <p:spPr>
          <a:xfrm>
            <a:off x="1234617" y="1180344"/>
            <a:ext cx="5421550" cy="574591"/>
          </a:xfrm>
          <a:prstGeom prst="rect">
            <a:avLst/>
          </a:prstGeom>
        </p:spPr>
        <p:txBody>
          <a:bodyPr/>
          <a:lstStyle>
            <a:lvl1pPr marL="0" indent="0" algn="ctr">
              <a:buNone/>
              <a:defRPr sz="3600">
                <a:solidFill>
                  <a:schemeClr val="bg1"/>
                </a:solidFill>
                <a:latin typeface="+mj-lt"/>
              </a:defRPr>
            </a:lvl1pPr>
          </a:lstStyle>
          <a:p>
            <a:pPr lvl="0"/>
            <a:r>
              <a:rPr lang="en-CA" dirty="0"/>
              <a:t>Paris</a:t>
            </a:r>
          </a:p>
        </p:txBody>
      </p:sp>
      <p:sp>
        <p:nvSpPr>
          <p:cNvPr id="14" name="Text Placeholder 16">
            <a:extLst>
              <a:ext uri="{FF2B5EF4-FFF2-40B4-BE49-F238E27FC236}">
                <a16:creationId xmlns:a16="http://schemas.microsoft.com/office/drawing/2014/main" id="{21612627-624F-4905-9929-D355012EEEE3}"/>
              </a:ext>
            </a:extLst>
          </p:cNvPr>
          <p:cNvSpPr>
            <a:spLocks noGrp="1"/>
          </p:cNvSpPr>
          <p:nvPr>
            <p:ph type="body" sz="quarter" idx="18" hasCustomPrompt="1"/>
          </p:nvPr>
        </p:nvSpPr>
        <p:spPr>
          <a:xfrm>
            <a:off x="2287651" y="1171772"/>
            <a:ext cx="5421550" cy="574591"/>
          </a:xfrm>
          <a:prstGeom prst="rect">
            <a:avLst/>
          </a:prstGeom>
        </p:spPr>
        <p:txBody>
          <a:bodyPr/>
          <a:lstStyle>
            <a:lvl1pPr marL="0" indent="0" algn="ctr">
              <a:buNone/>
              <a:defRPr sz="3600">
                <a:solidFill>
                  <a:srgbClr val="FF0000"/>
                </a:solidFill>
                <a:latin typeface="+mj-lt"/>
              </a:defRPr>
            </a:lvl1pPr>
          </a:lstStyle>
          <a:p>
            <a:pPr lvl="0"/>
            <a:r>
              <a:rPr lang="en-CA" dirty="0"/>
              <a:t>Edition</a:t>
            </a:r>
          </a:p>
        </p:txBody>
      </p:sp>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11010566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4083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127859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62136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73868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30127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9425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154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1201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59105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59320" y="745331"/>
            <a:ext cx="3389655" cy="4686300"/>
          </a:xfrm>
          <a:blipFill dpi="0" rotWithShape="1">
            <a:blip r:embed="rId3"/>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6722" y="745331"/>
            <a:ext cx="5378450" cy="1884363"/>
          </a:xfrm>
        </p:spPr>
        <p:txBody>
          <a:bodyPr anchor="t">
            <a:noAutofit/>
          </a:bodyPr>
          <a:lstStyle>
            <a:lvl1pPr>
              <a:defRPr sz="6600" b="0" cap="none" spc="0">
                <a:ln w="0"/>
                <a:solidFill>
                  <a:schemeClr val="bg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1" y="3167307"/>
            <a:ext cx="5378451" cy="2457638"/>
          </a:xfrm>
        </p:spPr>
        <p:txBody>
          <a:bodyPr>
            <a:normAutofit/>
          </a:bodyPr>
          <a:lstStyle>
            <a:lvl1pPr>
              <a:defRPr sz="1800">
                <a:solidFill>
                  <a:schemeClr val="bg1"/>
                </a:solidFill>
              </a:defRPr>
            </a:lvl1pPr>
            <a:lvl2pPr>
              <a:defRPr sz="1800"/>
            </a:lvl2pPr>
          </a:lstStyle>
          <a:p>
            <a:r>
              <a:rPr lang="en-US" dirty="0"/>
              <a:t>Introduce yourself, include any of the following information:</a:t>
            </a:r>
          </a:p>
          <a:p>
            <a:pPr lvl="1"/>
            <a:r>
              <a:rPr lang="en-US" dirty="0">
                <a:solidFill>
                  <a:schemeClr val="bg1"/>
                </a:solidFill>
              </a:rPr>
              <a:t>Title</a:t>
            </a:r>
          </a:p>
          <a:p>
            <a:pPr lvl="1"/>
            <a:r>
              <a:rPr lang="en-US" dirty="0">
                <a:solidFill>
                  <a:schemeClr val="bg1"/>
                </a:solidFill>
              </a:rPr>
              <a:t>Company</a:t>
            </a:r>
          </a:p>
          <a:p>
            <a:pPr lvl="1"/>
            <a:r>
              <a:rPr lang="en-US" dirty="0">
                <a:solidFill>
                  <a:schemeClr val="bg1"/>
                </a:solidFill>
              </a:rPr>
              <a:t>Any User Group volunteer positions (ex. Board Member, User Group Leader)</a:t>
            </a:r>
          </a:p>
          <a:p>
            <a:pPr lvl="1"/>
            <a:r>
              <a:rPr lang="en-US" dirty="0">
                <a:solidFill>
                  <a:schemeClr val="bg1"/>
                </a:solidFill>
              </a:rPr>
              <a:t>Add a headshot to the right </a:t>
            </a:r>
            <a:r>
              <a:rPr lang="en-US" dirty="0">
                <a:solidFill>
                  <a:schemeClr val="bg1"/>
                </a:solidFill>
                <a:sym typeface="Wingdings" panose="05000000000000000000" pitchFamily="2" charset="2"/>
              </a:rPr>
              <a:t></a:t>
            </a:r>
            <a:endParaRPr lang="en-US" dirty="0">
              <a:solidFill>
                <a:schemeClr val="bg1"/>
              </a:solidFill>
            </a:endParaRPr>
          </a:p>
          <a:p>
            <a:endParaRPr lang="en-US" dirty="0"/>
          </a:p>
        </p:txBody>
      </p:sp>
      <p:sp>
        <p:nvSpPr>
          <p:cNvPr id="9" name="TextBox 8">
            <a:extLst>
              <a:ext uri="{FF2B5EF4-FFF2-40B4-BE49-F238E27FC236}">
                <a16:creationId xmlns:a16="http://schemas.microsoft.com/office/drawing/2014/main" id="{4521EF26-C323-467E-A7D2-1322731F0B43}"/>
              </a:ext>
            </a:extLst>
          </p:cNvPr>
          <p:cNvSpPr txBox="1"/>
          <p:nvPr userDrawn="1"/>
        </p:nvSpPr>
        <p:spPr>
          <a:xfrm>
            <a:off x="6483608" y="6122664"/>
            <a:ext cx="5192577" cy="369332"/>
          </a:xfrm>
          <a:prstGeom prst="rect">
            <a:avLst/>
          </a:prstGeom>
          <a:noFill/>
        </p:spPr>
        <p:txBody>
          <a:bodyPr wrap="square" rtlCol="0">
            <a:spAutoFit/>
          </a:bodyPr>
          <a:lstStyle/>
          <a:p>
            <a:pPr algn="r"/>
            <a:r>
              <a:rPr lang="en-US" sz="1800" b="1" dirty="0">
                <a:solidFill>
                  <a:schemeClr val="bg1"/>
                </a:solidFill>
                <a:latin typeface="+mj-lt"/>
                <a:cs typeface="Segoe UI Semibold" panose="020B0702040204020203" pitchFamily="34" charset="0"/>
              </a:rPr>
              <a:t>#GlobalPowerPlatformBootcamp  #GPPB2021</a:t>
            </a:r>
          </a:p>
        </p:txBody>
      </p:sp>
      <p:pic>
        <p:nvPicPr>
          <p:cNvPr id="6" name="Picture 5" descr="Icon&#10;&#10;Description generated with very high confidence">
            <a:extLst>
              <a:ext uri="{FF2B5EF4-FFF2-40B4-BE49-F238E27FC236}">
                <a16:creationId xmlns:a16="http://schemas.microsoft.com/office/drawing/2014/main" id="{BA270189-0960-4D58-AA02-EAD24CF9C62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4549" y="5935450"/>
            <a:ext cx="714723" cy="743761"/>
          </a:xfrm>
          <a:prstGeom prst="rect">
            <a:avLst/>
          </a:prstGeom>
        </p:spPr>
      </p:pic>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40719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92186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34796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2368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3810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42038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42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3795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515010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52978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1_End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pic>
        <p:nvPicPr>
          <p:cNvPr id="5" name="Picture 4" descr="Icon&#10;&#10;Description generated with very high confidence">
            <a:extLst>
              <a:ext uri="{FF2B5EF4-FFF2-40B4-BE49-F238E27FC236}">
                <a16:creationId xmlns:a16="http://schemas.microsoft.com/office/drawing/2014/main" id="{FD7CE0C9-31B7-42E7-89F7-E8BF2305603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3166" y="5648610"/>
            <a:ext cx="735239" cy="765110"/>
          </a:xfrm>
          <a:prstGeom prst="rect">
            <a:avLst/>
          </a:prstGeom>
        </p:spPr>
      </p:pic>
      <p:sp>
        <p:nvSpPr>
          <p:cNvPr id="6" name="TextBox 5">
            <a:extLst>
              <a:ext uri="{FF2B5EF4-FFF2-40B4-BE49-F238E27FC236}">
                <a16:creationId xmlns:a16="http://schemas.microsoft.com/office/drawing/2014/main" id="{20BF9DB3-A645-42A6-A450-679D956D5FB1}"/>
              </a:ext>
            </a:extLst>
          </p:cNvPr>
          <p:cNvSpPr txBox="1"/>
          <p:nvPr userDrawn="1"/>
        </p:nvSpPr>
        <p:spPr>
          <a:xfrm>
            <a:off x="5249008" y="6083898"/>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28355448"/>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6904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614867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415004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22175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834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064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865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2070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566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6464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11470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673434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5117123" y="6110275"/>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5" name="Picture 4" descr="Icon&#10;&#10;Description generated with very high confidence">
            <a:extLst>
              <a:ext uri="{FF2B5EF4-FFF2-40B4-BE49-F238E27FC236}">
                <a16:creationId xmlns:a16="http://schemas.microsoft.com/office/drawing/2014/main" id="{B3A722A7-3E3D-457B-82DE-8D4189775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546" y="5912386"/>
            <a:ext cx="735239" cy="765110"/>
          </a:xfrm>
          <a:prstGeom prst="rect">
            <a:avLst/>
          </a:prstGeom>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2.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image" Target="../media/image18.emf"/><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5903372"/>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1818565" y="619812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6814039" y="6308208"/>
            <a:ext cx="4618730" cy="369332"/>
          </a:xfrm>
          <a:prstGeom prst="rect">
            <a:avLst/>
          </a:prstGeom>
          <a:noFill/>
        </p:spPr>
        <p:txBody>
          <a:bodyPr wrap="square" rtlCol="0">
            <a:spAutoFit/>
          </a:bodyPr>
          <a:lstStyle/>
          <a:p>
            <a:pPr algn="r"/>
            <a:r>
              <a:rPr lang="en-US" sz="1800" b="0" dirty="0">
                <a:solidFill>
                  <a:schemeClr val="bg1"/>
                </a:solidFill>
                <a:latin typeface="+mj-lt"/>
                <a:cs typeface="Segoe UI Semibold" panose="020B0702040204020203" pitchFamily="34" charset="0"/>
              </a:rPr>
              <a:t>#GlobalPowerPlatformBootcamp      #GPPB2021</a:t>
            </a:r>
          </a:p>
        </p:txBody>
      </p:sp>
      <p:pic>
        <p:nvPicPr>
          <p:cNvPr id="10" name="Picture 9" descr="Icon&#10;&#10;Description generated with very high confidence">
            <a:extLst>
              <a:ext uri="{FF2B5EF4-FFF2-40B4-BE49-F238E27FC236}">
                <a16:creationId xmlns:a16="http://schemas.microsoft.com/office/drawing/2014/main" id="{C9AC67FE-EE42-4E19-9486-3E642C9C2244}"/>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449787" y="6008914"/>
            <a:ext cx="735239" cy="765110"/>
          </a:xfrm>
          <a:prstGeom prst="rect">
            <a:avLst/>
          </a:prstGeom>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77" r:id="rId3"/>
    <p:sldLayoutId id="2147483666" r:id="rId4"/>
    <p:sldLayoutId id="2147483679" r:id="rId5"/>
    <p:sldLayoutId id="2147483652" r:id="rId6"/>
    <p:sldLayoutId id="2147483653" r:id="rId7"/>
    <p:sldLayoutId id="2147483654" r:id="rId8"/>
    <p:sldLayoutId id="2147483655" r:id="rId9"/>
    <p:sldLayoutId id="2147483664" r:id="rId10"/>
    <p:sldLayoutId id="2147483665" r:id="rId11"/>
    <p:sldLayoutId id="2147483670" r:id="rId12"/>
    <p:sldLayoutId id="2147483671" r:id="rId13"/>
    <p:sldLayoutId id="2147483672" r:id="rId14"/>
    <p:sldLayoutId id="2147483674" r:id="rId15"/>
    <p:sldLayoutId id="2147483662" r:id="rId16"/>
    <p:sldLayoutId id="2147483661" r:id="rId17"/>
    <p:sldLayoutId id="2147483676" r:id="rId18"/>
    <p:sldLayoutId id="2147483669" r:id="rId19"/>
    <p:sldLayoutId id="2147483673" r:id="rId20"/>
    <p:sldLayoutId id="2147483656" r:id="rId21"/>
    <p:sldLayoutId id="2147483657" r:id="rId22"/>
    <p:sldLayoutId id="2147483658" r:id="rId23"/>
    <p:sldLayoutId id="2147483659" r:id="rId24"/>
    <p:sldLayoutId id="2147483678"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pic>
        <p:nvPicPr>
          <p:cNvPr id="8" name="Picture 7" descr="Icon&#10;&#10;Description generated with very high confidence">
            <a:extLst>
              <a:ext uri="{FF2B5EF4-FFF2-40B4-BE49-F238E27FC236}">
                <a16:creationId xmlns:a16="http://schemas.microsoft.com/office/drawing/2014/main" id="{D2B5DAD9-251F-4EBA-BB85-39D854FAEAE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1912" y="218026"/>
            <a:ext cx="1462927" cy="1522363"/>
          </a:xfrm>
          <a:prstGeom prst="rect">
            <a:avLst/>
          </a:prstGeom>
        </p:spPr>
      </p:pic>
      <p:sp>
        <p:nvSpPr>
          <p:cNvPr id="9" name="TextBox 8">
            <a:extLst>
              <a:ext uri="{FF2B5EF4-FFF2-40B4-BE49-F238E27FC236}">
                <a16:creationId xmlns:a16="http://schemas.microsoft.com/office/drawing/2014/main" id="{027D745E-B020-4F51-933A-E21AFDFC9B99}"/>
              </a:ext>
            </a:extLst>
          </p:cNvPr>
          <p:cNvSpPr txBox="1"/>
          <p:nvPr userDrawn="1"/>
        </p:nvSpPr>
        <p:spPr>
          <a:xfrm>
            <a:off x="2172172" y="458907"/>
            <a:ext cx="9478108" cy="830997"/>
          </a:xfrm>
          <a:prstGeom prst="rect">
            <a:avLst/>
          </a:prstGeom>
          <a:noFill/>
        </p:spPr>
        <p:txBody>
          <a:bodyPr wrap="square" rtlCol="0">
            <a:spAutoFit/>
          </a:bodyPr>
          <a:lstStyle/>
          <a:p>
            <a:r>
              <a:rPr lang="en-CA" sz="4800" dirty="0">
                <a:solidFill>
                  <a:schemeClr val="bg1"/>
                </a:solidFill>
                <a:latin typeface="+mj-lt"/>
              </a:rPr>
              <a:t>Global Power Platform Bootcamp 2021</a:t>
            </a:r>
          </a:p>
        </p:txBody>
      </p:sp>
      <p:sp>
        <p:nvSpPr>
          <p:cNvPr id="10" name="TextBox 9">
            <a:extLst>
              <a:ext uri="{FF2B5EF4-FFF2-40B4-BE49-F238E27FC236}">
                <a16:creationId xmlns:a16="http://schemas.microsoft.com/office/drawing/2014/main" id="{CC42B244-FBE9-4F38-8EEB-8A7446B2A258}"/>
              </a:ext>
            </a:extLst>
          </p:cNvPr>
          <p:cNvSpPr txBox="1"/>
          <p:nvPr userDrawn="1"/>
        </p:nvSpPr>
        <p:spPr>
          <a:xfrm>
            <a:off x="130948" y="7041279"/>
            <a:ext cx="5117123" cy="369332"/>
          </a:xfrm>
          <a:prstGeom prst="rect">
            <a:avLst/>
          </a:prstGeom>
          <a:noFill/>
        </p:spPr>
        <p:txBody>
          <a:bodyPr wrap="square" rtlCol="0">
            <a:spAutoFit/>
          </a:bodyPr>
          <a:lstStyle/>
          <a:p>
            <a:r>
              <a:rPr lang="en-CA" dirty="0">
                <a:solidFill>
                  <a:schemeClr val="bg1"/>
                </a:solidFill>
                <a:latin typeface="+mj-lt"/>
              </a:rPr>
              <a:t>#GLOBALPOWERPLATFORMBOOTCAMP #GPPB2021</a:t>
            </a:r>
          </a:p>
        </p:txBody>
      </p:sp>
      <p:sp>
        <p:nvSpPr>
          <p:cNvPr id="5" name="Rectangle 4">
            <a:extLst>
              <a:ext uri="{FF2B5EF4-FFF2-40B4-BE49-F238E27FC236}">
                <a16:creationId xmlns:a16="http://schemas.microsoft.com/office/drawing/2014/main" id="{1CD593FC-41EA-4259-B97D-C113C465812F}"/>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 Placeholder 16">
            <a:extLst>
              <a:ext uri="{FF2B5EF4-FFF2-40B4-BE49-F238E27FC236}">
                <a16:creationId xmlns:a16="http://schemas.microsoft.com/office/drawing/2014/main" id="{EAB1BA57-5759-4D13-B376-CEA7C94585D4}"/>
              </a:ext>
            </a:extLst>
          </p:cNvPr>
          <p:cNvSpPr txBox="1">
            <a:spLocks/>
          </p:cNvSpPr>
          <p:nvPr userDrawn="1"/>
        </p:nvSpPr>
        <p:spPr>
          <a:xfrm>
            <a:off x="181583" y="1166660"/>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0066FF"/>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France</a:t>
            </a:r>
            <a:endParaRPr lang="en-CA" dirty="0"/>
          </a:p>
        </p:txBody>
      </p:sp>
      <p:sp>
        <p:nvSpPr>
          <p:cNvPr id="7" name="Text Placeholder 16">
            <a:extLst>
              <a:ext uri="{FF2B5EF4-FFF2-40B4-BE49-F238E27FC236}">
                <a16:creationId xmlns:a16="http://schemas.microsoft.com/office/drawing/2014/main" id="{4B03C439-4608-4919-BEB0-A0D824410A05}"/>
              </a:ext>
            </a:extLst>
          </p:cNvPr>
          <p:cNvSpPr txBox="1">
            <a:spLocks/>
          </p:cNvSpPr>
          <p:nvPr userDrawn="1"/>
        </p:nvSpPr>
        <p:spPr>
          <a:xfrm>
            <a:off x="1234617" y="1180344"/>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Paris</a:t>
            </a:r>
            <a:endParaRPr lang="en-CA" dirty="0"/>
          </a:p>
        </p:txBody>
      </p:sp>
      <p:sp>
        <p:nvSpPr>
          <p:cNvPr id="11" name="Text Placeholder 16">
            <a:extLst>
              <a:ext uri="{FF2B5EF4-FFF2-40B4-BE49-F238E27FC236}">
                <a16:creationId xmlns:a16="http://schemas.microsoft.com/office/drawing/2014/main" id="{AEE28340-9FC1-4D13-90D8-BE2EFBB68E71}"/>
              </a:ext>
            </a:extLst>
          </p:cNvPr>
          <p:cNvSpPr txBox="1">
            <a:spLocks/>
          </p:cNvSpPr>
          <p:nvPr userDrawn="1"/>
        </p:nvSpPr>
        <p:spPr>
          <a:xfrm>
            <a:off x="2287651" y="1171772"/>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FF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Edition</a:t>
            </a:r>
            <a:endParaRPr lang="en-CA" dirty="0"/>
          </a:p>
        </p:txBody>
      </p:sp>
    </p:spTree>
    <p:extLst>
      <p:ext uri="{BB962C8B-B14F-4D97-AF65-F5344CB8AC3E}">
        <p14:creationId xmlns:p14="http://schemas.microsoft.com/office/powerpoint/2010/main" val="199910324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pic>
        <p:nvPicPr>
          <p:cNvPr id="8" name="Picture 7" descr="Icon&#10;&#10;Description generated with very high confidence">
            <a:extLst>
              <a:ext uri="{FF2B5EF4-FFF2-40B4-BE49-F238E27FC236}">
                <a16:creationId xmlns:a16="http://schemas.microsoft.com/office/drawing/2014/main" id="{D2B5DAD9-251F-4EBA-BB85-39D854FAEAE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1912" y="218026"/>
            <a:ext cx="1462927" cy="1522363"/>
          </a:xfrm>
          <a:prstGeom prst="rect">
            <a:avLst/>
          </a:prstGeom>
        </p:spPr>
      </p:pic>
      <p:sp>
        <p:nvSpPr>
          <p:cNvPr id="9" name="TextBox 8">
            <a:extLst>
              <a:ext uri="{FF2B5EF4-FFF2-40B4-BE49-F238E27FC236}">
                <a16:creationId xmlns:a16="http://schemas.microsoft.com/office/drawing/2014/main" id="{027D745E-B020-4F51-933A-E21AFDFC9B99}"/>
              </a:ext>
            </a:extLst>
          </p:cNvPr>
          <p:cNvSpPr txBox="1"/>
          <p:nvPr userDrawn="1"/>
        </p:nvSpPr>
        <p:spPr>
          <a:xfrm>
            <a:off x="2172172" y="458907"/>
            <a:ext cx="9478108" cy="830997"/>
          </a:xfrm>
          <a:prstGeom prst="rect">
            <a:avLst/>
          </a:prstGeom>
          <a:noFill/>
        </p:spPr>
        <p:txBody>
          <a:bodyPr wrap="square" rtlCol="0">
            <a:spAutoFit/>
          </a:bodyPr>
          <a:lstStyle/>
          <a:p>
            <a:r>
              <a:rPr lang="en-CA" sz="4800" dirty="0">
                <a:solidFill>
                  <a:schemeClr val="bg1"/>
                </a:solidFill>
                <a:latin typeface="+mj-lt"/>
              </a:rPr>
              <a:t>Global Power Platform Bootcamp 2021</a:t>
            </a:r>
          </a:p>
        </p:txBody>
      </p:sp>
      <p:sp>
        <p:nvSpPr>
          <p:cNvPr id="10" name="TextBox 9">
            <a:extLst>
              <a:ext uri="{FF2B5EF4-FFF2-40B4-BE49-F238E27FC236}">
                <a16:creationId xmlns:a16="http://schemas.microsoft.com/office/drawing/2014/main" id="{CC42B244-FBE9-4F38-8EEB-8A7446B2A258}"/>
              </a:ext>
            </a:extLst>
          </p:cNvPr>
          <p:cNvSpPr txBox="1"/>
          <p:nvPr userDrawn="1"/>
        </p:nvSpPr>
        <p:spPr>
          <a:xfrm>
            <a:off x="130948" y="7041279"/>
            <a:ext cx="5117123" cy="369332"/>
          </a:xfrm>
          <a:prstGeom prst="rect">
            <a:avLst/>
          </a:prstGeom>
          <a:noFill/>
        </p:spPr>
        <p:txBody>
          <a:bodyPr wrap="square" rtlCol="0">
            <a:spAutoFit/>
          </a:bodyPr>
          <a:lstStyle/>
          <a:p>
            <a:r>
              <a:rPr lang="en-CA" dirty="0">
                <a:solidFill>
                  <a:schemeClr val="bg1"/>
                </a:solidFill>
                <a:latin typeface="+mj-lt"/>
              </a:rPr>
              <a:t>#GLOBALPOWERPLATFORMBOOTCAMP #GPPB2021</a:t>
            </a:r>
          </a:p>
        </p:txBody>
      </p:sp>
      <p:sp>
        <p:nvSpPr>
          <p:cNvPr id="5" name="Rectangle 4">
            <a:extLst>
              <a:ext uri="{FF2B5EF4-FFF2-40B4-BE49-F238E27FC236}">
                <a16:creationId xmlns:a16="http://schemas.microsoft.com/office/drawing/2014/main" id="{1CD593FC-41EA-4259-B97D-C113C465812F}"/>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 Placeholder 16">
            <a:extLst>
              <a:ext uri="{FF2B5EF4-FFF2-40B4-BE49-F238E27FC236}">
                <a16:creationId xmlns:a16="http://schemas.microsoft.com/office/drawing/2014/main" id="{EAB1BA57-5759-4D13-B376-CEA7C94585D4}"/>
              </a:ext>
            </a:extLst>
          </p:cNvPr>
          <p:cNvSpPr txBox="1">
            <a:spLocks/>
          </p:cNvSpPr>
          <p:nvPr userDrawn="1"/>
        </p:nvSpPr>
        <p:spPr>
          <a:xfrm>
            <a:off x="181583" y="1166660"/>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0066FF"/>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France</a:t>
            </a:r>
            <a:endParaRPr lang="en-CA" dirty="0"/>
          </a:p>
        </p:txBody>
      </p:sp>
      <p:sp>
        <p:nvSpPr>
          <p:cNvPr id="7" name="Text Placeholder 16">
            <a:extLst>
              <a:ext uri="{FF2B5EF4-FFF2-40B4-BE49-F238E27FC236}">
                <a16:creationId xmlns:a16="http://schemas.microsoft.com/office/drawing/2014/main" id="{4B03C439-4608-4919-BEB0-A0D824410A05}"/>
              </a:ext>
            </a:extLst>
          </p:cNvPr>
          <p:cNvSpPr txBox="1">
            <a:spLocks/>
          </p:cNvSpPr>
          <p:nvPr userDrawn="1"/>
        </p:nvSpPr>
        <p:spPr>
          <a:xfrm>
            <a:off x="1234617" y="1180344"/>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Paris</a:t>
            </a:r>
            <a:endParaRPr lang="en-CA" dirty="0"/>
          </a:p>
        </p:txBody>
      </p:sp>
      <p:sp>
        <p:nvSpPr>
          <p:cNvPr id="11" name="Text Placeholder 16">
            <a:extLst>
              <a:ext uri="{FF2B5EF4-FFF2-40B4-BE49-F238E27FC236}">
                <a16:creationId xmlns:a16="http://schemas.microsoft.com/office/drawing/2014/main" id="{AEE28340-9FC1-4D13-90D8-BE2EFBB68E71}"/>
              </a:ext>
            </a:extLst>
          </p:cNvPr>
          <p:cNvSpPr txBox="1">
            <a:spLocks/>
          </p:cNvSpPr>
          <p:nvPr userDrawn="1"/>
        </p:nvSpPr>
        <p:spPr>
          <a:xfrm>
            <a:off x="2287651" y="1171772"/>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FF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Edition</a:t>
            </a:r>
            <a:endParaRPr lang="en-CA" dirty="0"/>
          </a:p>
        </p:txBody>
      </p:sp>
    </p:spTree>
    <p:extLst>
      <p:ext uri="{BB962C8B-B14F-4D97-AF65-F5344CB8AC3E}">
        <p14:creationId xmlns:p14="http://schemas.microsoft.com/office/powerpoint/2010/main" val="22638790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8984744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aka.ms/CDS-Workflow-Extension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werapps.microsoft.com/en-us/blog/introducing-custom-api-preview/"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powerapps/developer/data-platform/custom-actions#compare-workflow-custom-action-and-custom-api"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blog.allandecastro.com/implementing-dataverse-custom-apis-a-k-a-new-custom-actions/" TargetMode="External"/><Relationship Id="rId2" Type="http://schemas.openxmlformats.org/officeDocument/2006/relationships/hyperlink" Target="https://docs.microsoft.com/en-us/powerapps/developer/data-platform/custom-api" TargetMode="External"/><Relationship Id="rId1" Type="http://schemas.openxmlformats.org/officeDocument/2006/relationships/slideLayout" Target="../slideLayouts/slideLayout5.xml"/><Relationship Id="rId6" Type="http://schemas.openxmlformats.org/officeDocument/2006/relationships/hyperlink" Target="https://itmustbecode.com/dataverse-custom-api-allowcustomprocessing-explained/" TargetMode="External"/><Relationship Id="rId5" Type="http://schemas.openxmlformats.org/officeDocument/2006/relationships/hyperlink" Target="https://itmustbecode.com/customapi-manager-for-xrmtoolbox/" TargetMode="External"/><Relationship Id="rId4" Type="http://schemas.openxmlformats.org/officeDocument/2006/relationships/hyperlink" Target="https://itmustbecode.com/dataverse-custom-api-keep-it-privat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www.linkedin.com/in/allandecastro/" TargetMode="External"/><Relationship Id="rId7"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hyperlink" Target="http://www.blog.allandecastro.com/" TargetMode="External"/><Relationship Id="rId4" Type="http://schemas.openxmlformats.org/officeDocument/2006/relationships/hyperlink" Target="https://twitter.com/decastroallan" TargetMode="External"/><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hyperlink" Target="https://powerusers.microsoft.com/t5/Power-Apps-Pro-Dev-ISV/Announcing-the-net-Core-SDK-for-Common-Data-Service-CDS-External/td-p/47003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5551512B-5D53-449A-9025-124032E2B2DE}"/>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644" b="4644"/>
          <a:stretch/>
        </p:blipFill>
        <p:spPr>
          <a:xfrm>
            <a:off x="1447300" y="2730012"/>
            <a:ext cx="2632075" cy="2387600"/>
          </a:xfrm>
        </p:spPr>
      </p:pic>
      <p:sp>
        <p:nvSpPr>
          <p:cNvPr id="3" name="Text Placeholder 2">
            <a:extLst>
              <a:ext uri="{FF2B5EF4-FFF2-40B4-BE49-F238E27FC236}">
                <a16:creationId xmlns:a16="http://schemas.microsoft.com/office/drawing/2014/main" id="{72D77990-DF39-4A0C-A8A8-ABA77C9145C7}"/>
              </a:ext>
            </a:extLst>
          </p:cNvPr>
          <p:cNvSpPr>
            <a:spLocks noGrp="1"/>
          </p:cNvSpPr>
          <p:nvPr>
            <p:ph type="body" sz="quarter" idx="14"/>
          </p:nvPr>
        </p:nvSpPr>
        <p:spPr/>
        <p:txBody>
          <a:bodyPr/>
          <a:lstStyle/>
          <a:p>
            <a:r>
              <a:rPr lang="en-CA" dirty="0"/>
              <a:t>Allan De Castro</a:t>
            </a:r>
          </a:p>
        </p:txBody>
      </p:sp>
      <p:sp>
        <p:nvSpPr>
          <p:cNvPr id="4" name="Text Placeholder 3">
            <a:extLst>
              <a:ext uri="{FF2B5EF4-FFF2-40B4-BE49-F238E27FC236}">
                <a16:creationId xmlns:a16="http://schemas.microsoft.com/office/drawing/2014/main" id="{35C01D62-EAC5-4380-BE91-53DF1BE7D401}"/>
              </a:ext>
            </a:extLst>
          </p:cNvPr>
          <p:cNvSpPr>
            <a:spLocks noGrp="1"/>
          </p:cNvSpPr>
          <p:nvPr>
            <p:ph type="body" sz="quarter" idx="15"/>
          </p:nvPr>
        </p:nvSpPr>
        <p:spPr>
          <a:xfrm>
            <a:off x="5029199" y="2404580"/>
            <a:ext cx="6796454" cy="1535566"/>
          </a:xfrm>
        </p:spPr>
        <p:txBody>
          <a:bodyPr/>
          <a:lstStyle/>
          <a:p>
            <a:r>
              <a:rPr lang="fr-FR" sz="2800" dirty="0"/>
              <a:t>Implémentation des Custom APIs Dataverse</a:t>
            </a:r>
          </a:p>
          <a:p>
            <a:r>
              <a:rPr lang="en-US" sz="1600" dirty="0"/>
              <a:t>Fri 16:25pm</a:t>
            </a:r>
            <a:r>
              <a:rPr lang="fr-FR" sz="1600" dirty="0"/>
              <a:t>➡</a:t>
            </a:r>
            <a:r>
              <a:rPr lang="en-US" sz="1600" dirty="0"/>
              <a:t>45’</a:t>
            </a:r>
          </a:p>
          <a:p>
            <a:r>
              <a:rPr lang="en-US" sz="1600" dirty="0"/>
              <a:t>Digital Channel : </a:t>
            </a:r>
            <a:r>
              <a:rPr lang="fr-FR" sz="1600" b="0" i="0" dirty="0">
                <a:solidFill>
                  <a:srgbClr val="00B050"/>
                </a:solidFill>
                <a:effectLst/>
                <a:latin typeface="open sans" panose="020B0606030504020204" pitchFamily="34" charset="0"/>
              </a:rPr>
              <a:t>MONTMARTRE</a:t>
            </a:r>
            <a:endParaRPr lang="en-CA" sz="1600" dirty="0"/>
          </a:p>
        </p:txBody>
      </p:sp>
    </p:spTree>
    <p:extLst>
      <p:ext uri="{BB962C8B-B14F-4D97-AF65-F5344CB8AC3E}">
        <p14:creationId xmlns:p14="http://schemas.microsoft.com/office/powerpoint/2010/main" val="3761432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EEDB-05DA-49B6-AFE0-4849ED7275AE}"/>
              </a:ext>
            </a:extLst>
          </p:cNvPr>
          <p:cNvSpPr>
            <a:spLocks noGrp="1"/>
          </p:cNvSpPr>
          <p:nvPr>
            <p:ph type="title"/>
          </p:nvPr>
        </p:nvSpPr>
        <p:spPr/>
        <p:txBody>
          <a:bodyPr/>
          <a:lstStyle/>
          <a:p>
            <a:r>
              <a:rPr lang="fr-FR" dirty="0"/>
              <a:t>Event Framework</a:t>
            </a:r>
          </a:p>
        </p:txBody>
      </p:sp>
      <p:sp>
        <p:nvSpPr>
          <p:cNvPr id="3" name="Content Placeholder 2">
            <a:extLst>
              <a:ext uri="{FF2B5EF4-FFF2-40B4-BE49-F238E27FC236}">
                <a16:creationId xmlns:a16="http://schemas.microsoft.com/office/drawing/2014/main" id="{C8C2AB53-7F41-4C79-8E8F-9E8E3935F874}"/>
              </a:ext>
            </a:extLst>
          </p:cNvPr>
          <p:cNvSpPr>
            <a:spLocks noGrp="1"/>
          </p:cNvSpPr>
          <p:nvPr>
            <p:ph idx="1"/>
          </p:nvPr>
        </p:nvSpPr>
        <p:spPr/>
        <p:txBody>
          <a:bodyPr>
            <a:normAutofit lnSpcReduction="10000"/>
          </a:bodyPr>
          <a:lstStyle/>
          <a:p>
            <a:pPr marL="0" indent="0">
              <a:buNone/>
            </a:pPr>
            <a:r>
              <a:rPr lang="en-US" dirty="0"/>
              <a:t>Dataverse detects when events occur on the server</a:t>
            </a:r>
          </a:p>
          <a:p>
            <a:r>
              <a:rPr lang="en-US" dirty="0"/>
              <a:t>Event Framework</a:t>
            </a:r>
          </a:p>
          <a:p>
            <a:endParaRPr lang="en-US" dirty="0"/>
          </a:p>
          <a:p>
            <a:r>
              <a:rPr lang="en-US" dirty="0"/>
              <a:t>Message Operation:</a:t>
            </a:r>
          </a:p>
          <a:p>
            <a:pPr lvl="1"/>
            <a:r>
              <a:rPr lang="fr-FR" dirty="0" err="1"/>
              <a:t>Create</a:t>
            </a:r>
            <a:r>
              <a:rPr lang="fr-FR" dirty="0"/>
              <a:t>, </a:t>
            </a:r>
            <a:r>
              <a:rPr lang="fr-FR" dirty="0" err="1"/>
              <a:t>Retrieve</a:t>
            </a:r>
            <a:r>
              <a:rPr lang="fr-FR" dirty="0"/>
              <a:t>, </a:t>
            </a:r>
            <a:r>
              <a:rPr lang="fr-FR" dirty="0" err="1"/>
              <a:t>RetrieveMultiple</a:t>
            </a:r>
            <a:r>
              <a:rPr lang="fr-FR" dirty="0"/>
              <a:t>, Update, </a:t>
            </a:r>
            <a:r>
              <a:rPr lang="fr-FR" dirty="0" err="1"/>
              <a:t>Delete</a:t>
            </a:r>
            <a:r>
              <a:rPr lang="fr-FR" dirty="0"/>
              <a:t>, Associate and </a:t>
            </a:r>
            <a:r>
              <a:rPr lang="fr-FR" dirty="0" err="1"/>
              <a:t>Disassociate</a:t>
            </a:r>
            <a:endParaRPr lang="fr-FR" dirty="0"/>
          </a:p>
          <a:p>
            <a:pPr lvl="1"/>
            <a:r>
              <a:rPr lang="en-US" dirty="0"/>
              <a:t>Ability to create custom messages (or to use messages specific to the application deployed, </a:t>
            </a:r>
            <a:r>
              <a:rPr lang="en-US" dirty="0" err="1"/>
              <a:t>e.g</a:t>
            </a:r>
            <a:r>
              <a:rPr lang="en-US" dirty="0"/>
              <a:t> </a:t>
            </a:r>
            <a:r>
              <a:rPr lang="en-US" dirty="0" err="1"/>
              <a:t>WinOpportunity</a:t>
            </a:r>
            <a:r>
              <a:rPr lang="en-US" dirty="0"/>
              <a:t> for D365 Sales).</a:t>
            </a:r>
          </a:p>
          <a:p>
            <a:pPr lvl="2"/>
            <a:r>
              <a:rPr lang="en-US" dirty="0" err="1"/>
              <a:t>IncrementByTen</a:t>
            </a:r>
            <a:endParaRPr lang="en-US" dirty="0"/>
          </a:p>
          <a:p>
            <a:r>
              <a:rPr lang="fr-FR" dirty="0"/>
              <a:t>Plugin: An extension </a:t>
            </a:r>
            <a:r>
              <a:rPr lang="fr-FR" dirty="0" err="1"/>
              <a:t>based</a:t>
            </a:r>
            <a:r>
              <a:rPr lang="fr-FR" dirty="0"/>
              <a:t> on a </a:t>
            </a:r>
            <a:r>
              <a:rPr lang="fr-FR" dirty="0" err="1"/>
              <a:t>specific</a:t>
            </a:r>
            <a:r>
              <a:rPr lang="fr-FR" dirty="0"/>
              <a:t> Message</a:t>
            </a:r>
          </a:p>
          <a:p>
            <a:pPr lvl="1"/>
            <a:r>
              <a:rPr lang="fr-FR" dirty="0" err="1"/>
              <a:t>e.g</a:t>
            </a:r>
            <a:r>
              <a:rPr lang="fr-FR" dirty="0"/>
              <a:t>: </a:t>
            </a:r>
            <a:r>
              <a:rPr lang="fr-FR" dirty="0" err="1"/>
              <a:t>Creation</a:t>
            </a:r>
            <a:r>
              <a:rPr lang="fr-FR" dirty="0"/>
              <a:t> of an </a:t>
            </a:r>
            <a:r>
              <a:rPr lang="fr-FR" dirty="0" err="1"/>
              <a:t>Account</a:t>
            </a:r>
            <a:endParaRPr lang="fr-FR" dirty="0"/>
          </a:p>
        </p:txBody>
      </p:sp>
    </p:spTree>
    <p:extLst>
      <p:ext uri="{BB962C8B-B14F-4D97-AF65-F5344CB8AC3E}">
        <p14:creationId xmlns:p14="http://schemas.microsoft.com/office/powerpoint/2010/main" val="512169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5B74-5685-4C83-A835-272A0E05CF16}"/>
              </a:ext>
            </a:extLst>
          </p:cNvPr>
          <p:cNvSpPr>
            <a:spLocks noGrp="1"/>
          </p:cNvSpPr>
          <p:nvPr>
            <p:ph type="title"/>
          </p:nvPr>
        </p:nvSpPr>
        <p:spPr/>
        <p:txBody>
          <a:bodyPr/>
          <a:lstStyle/>
          <a:p>
            <a:r>
              <a:rPr lang="fr-FR" dirty="0"/>
              <a:t>Event Framework Pipeline </a:t>
            </a:r>
            <a:r>
              <a:rPr lang="fr-FR" dirty="0" err="1"/>
              <a:t>Execution</a:t>
            </a:r>
            <a:endParaRPr lang="fr-FR" dirty="0"/>
          </a:p>
        </p:txBody>
      </p:sp>
      <p:sp>
        <p:nvSpPr>
          <p:cNvPr id="36" name="Rectangle 35">
            <a:extLst>
              <a:ext uri="{FF2B5EF4-FFF2-40B4-BE49-F238E27FC236}">
                <a16:creationId xmlns:a16="http://schemas.microsoft.com/office/drawing/2014/main" id="{778925E0-AB0E-4FD3-AA3E-0DBCFDFA9F5B}"/>
              </a:ext>
            </a:extLst>
          </p:cNvPr>
          <p:cNvSpPr/>
          <p:nvPr/>
        </p:nvSpPr>
        <p:spPr bwMode="auto">
          <a:xfrm>
            <a:off x="393072" y="1270146"/>
            <a:ext cx="4792435" cy="4589527"/>
          </a:xfrm>
          <a:prstGeom prst="rect">
            <a:avLst/>
          </a:prstGeom>
          <a:noFill/>
          <a:ln w="28575" cap="flat" cmpd="sng" algn="ctr">
            <a:solidFill>
              <a:srgbClr val="008575"/>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5CFDA3F-8147-4A7D-9869-FB83BBFA2FA5}"/>
              </a:ext>
            </a:extLst>
          </p:cNvPr>
          <p:cNvSpPr/>
          <p:nvPr/>
        </p:nvSpPr>
        <p:spPr bwMode="auto">
          <a:xfrm rot="2650894">
            <a:off x="2502258" y="504002"/>
            <a:ext cx="538843" cy="53884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4A782D01-E08F-4EB6-8E9B-43D1AD599CCC}"/>
              </a:ext>
            </a:extLst>
          </p:cNvPr>
          <p:cNvSpPr/>
          <p:nvPr/>
        </p:nvSpPr>
        <p:spPr bwMode="auto">
          <a:xfrm>
            <a:off x="375463" y="302064"/>
            <a:ext cx="4792435" cy="46832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Web services (Web API &amp; SOAP)</a:t>
            </a:r>
          </a:p>
        </p:txBody>
      </p:sp>
      <p:sp>
        <p:nvSpPr>
          <p:cNvPr id="39" name="Rectangle: Rounded Corners 38">
            <a:extLst>
              <a:ext uri="{FF2B5EF4-FFF2-40B4-BE49-F238E27FC236}">
                <a16:creationId xmlns:a16="http://schemas.microsoft.com/office/drawing/2014/main" id="{BABB954F-2E73-4D73-BED3-0A66753A19A4}"/>
              </a:ext>
            </a:extLst>
          </p:cNvPr>
          <p:cNvSpPr/>
          <p:nvPr/>
        </p:nvSpPr>
        <p:spPr bwMode="auto">
          <a:xfrm>
            <a:off x="1204804" y="1585651"/>
            <a:ext cx="3094265" cy="898009"/>
          </a:xfrm>
          <a:prstGeom prst="round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err="1">
                <a:ln>
                  <a:noFill/>
                </a:ln>
                <a:solidFill>
                  <a:schemeClr val="bg1"/>
                </a:solidFill>
                <a:effectLst/>
                <a:uLnTx/>
                <a:uFillTx/>
                <a:latin typeface="Segoe UI"/>
                <a:ea typeface="Segoe UI" pitchFamily="34" charset="0"/>
                <a:cs typeface="Segoe UI" pitchFamily="34" charset="0"/>
              </a:rPr>
              <a:t>OrganizationRequest</a:t>
            </a:r>
            <a:endParaRPr kumimoji="0" lang="en-US" sz="2000" b="1"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Parameters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Name</a:t>
            </a:r>
          </a:p>
        </p:txBody>
      </p:sp>
      <p:sp>
        <p:nvSpPr>
          <p:cNvPr id="40" name="Rectangle: Rounded Corners 39">
            <a:extLst>
              <a:ext uri="{FF2B5EF4-FFF2-40B4-BE49-F238E27FC236}">
                <a16:creationId xmlns:a16="http://schemas.microsoft.com/office/drawing/2014/main" id="{623A3DEB-36A7-46C6-BF8F-00E3FACC1320}"/>
              </a:ext>
            </a:extLst>
          </p:cNvPr>
          <p:cNvSpPr/>
          <p:nvPr/>
        </p:nvSpPr>
        <p:spPr bwMode="auto">
          <a:xfrm>
            <a:off x="1131326" y="4875696"/>
            <a:ext cx="3241223" cy="926892"/>
          </a:xfrm>
          <a:prstGeom prst="round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err="1">
                <a:ln>
                  <a:noFill/>
                </a:ln>
                <a:solidFill>
                  <a:schemeClr val="bg1"/>
                </a:solidFill>
                <a:effectLst/>
                <a:uLnTx/>
                <a:uFillTx/>
                <a:latin typeface="Segoe UI"/>
                <a:ea typeface="Segoe UI" pitchFamily="34" charset="0"/>
                <a:cs typeface="Segoe UI" pitchFamily="34" charset="0"/>
              </a:rPr>
              <a:t>OrganizationResponse</a:t>
            </a:r>
            <a:endParaRPr kumimoji="0" lang="en-US" sz="2000" b="1" i="0" u="none" strike="noStrike" kern="0" cap="none" spc="0" normalizeH="0" baseline="0" noProof="0" dirty="0">
              <a:ln>
                <a:noFill/>
              </a:ln>
              <a:solidFill>
                <a:schemeClr val="bg1"/>
              </a:solidFill>
              <a:effectLst/>
              <a:uLnTx/>
              <a:uFillTx/>
              <a:latin typeface="Segoe UI"/>
              <a:ea typeface="Segoe UI" pitchFamily="34" charset="0"/>
              <a:cs typeface="Segoe UI" pitchFamily="34" charset="0"/>
            </a:endParaRP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Results</a:t>
            </a:r>
          </a:p>
          <a:p>
            <a:pPr marL="342900" marR="0" lvl="0" indent="-3429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Name</a:t>
            </a:r>
          </a:p>
        </p:txBody>
      </p:sp>
      <p:graphicFrame>
        <p:nvGraphicFramePr>
          <p:cNvPr id="41" name="Table 40">
            <a:extLst>
              <a:ext uri="{FF2B5EF4-FFF2-40B4-BE49-F238E27FC236}">
                <a16:creationId xmlns:a16="http://schemas.microsoft.com/office/drawing/2014/main" id="{A0CB8A62-F6ED-4040-8971-84A4C23CEDD6}"/>
              </a:ext>
            </a:extLst>
          </p:cNvPr>
          <p:cNvGraphicFramePr>
            <a:graphicFrameLocks noGrp="1"/>
          </p:cNvGraphicFramePr>
          <p:nvPr>
            <p:extLst>
              <p:ext uri="{D42A27DB-BD31-4B8C-83A1-F6EECF244321}">
                <p14:modId xmlns:p14="http://schemas.microsoft.com/office/powerpoint/2010/main" val="3683960560"/>
              </p:ext>
            </p:extLst>
          </p:nvPr>
        </p:nvGraphicFramePr>
        <p:xfrm>
          <a:off x="926768" y="3360805"/>
          <a:ext cx="3650343" cy="1112520"/>
        </p:xfrm>
        <a:graphic>
          <a:graphicData uri="http://schemas.openxmlformats.org/drawingml/2006/table">
            <a:tbl>
              <a:tblPr firstRow="1" bandRow="1"/>
              <a:tblGrid>
                <a:gridCol w="3650343">
                  <a:extLst>
                    <a:ext uri="{9D8B030D-6E8A-4147-A177-3AD203B41FA5}">
                      <a16:colId xmlns:a16="http://schemas.microsoft.com/office/drawing/2014/main" val="1886500036"/>
                    </a:ext>
                  </a:extLst>
                </a:gridCol>
              </a:tblGrid>
              <a:tr h="37084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dirty="0" err="1"/>
                        <a:t>PreOperation</a:t>
                      </a:r>
                      <a:r>
                        <a:rPr lang="en-US" dirty="0"/>
                        <a:t> stage handlers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8661C5">
                        <a:lumMod val="40000"/>
                        <a:lumOff val="60000"/>
                      </a:srgbClr>
                    </a:solidFill>
                  </a:tcPr>
                </a:tc>
                <a:extLst>
                  <a:ext uri="{0D108BD9-81ED-4DB2-BD59-A6C34878D82A}">
                    <a16:rowId xmlns:a16="http://schemas.microsoft.com/office/drawing/2014/main" val="3850529693"/>
                  </a:ext>
                </a:extLst>
              </a:tr>
              <a:tr h="37084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dirty="0" err="1"/>
                        <a:t>MainOperation</a:t>
                      </a:r>
                      <a:r>
                        <a:rPr lang="en-US" dirty="0"/>
                        <a:t> stage (internal)</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17860415"/>
                  </a:ext>
                </a:extLst>
              </a:tr>
              <a:tr h="37084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dirty="0" err="1"/>
                        <a:t>PostOperation</a:t>
                      </a:r>
                      <a:r>
                        <a:rPr lang="en-US" dirty="0"/>
                        <a:t> stage handlers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rgbClr val="008575">
                        <a:lumMod val="40000"/>
                        <a:lumOff val="60000"/>
                      </a:srgbClr>
                    </a:solidFill>
                  </a:tcPr>
                </a:tc>
                <a:extLst>
                  <a:ext uri="{0D108BD9-81ED-4DB2-BD59-A6C34878D82A}">
                    <a16:rowId xmlns:a16="http://schemas.microsoft.com/office/drawing/2014/main" val="1235455834"/>
                  </a:ext>
                </a:extLst>
              </a:tr>
            </a:tbl>
          </a:graphicData>
        </a:graphic>
      </p:graphicFrame>
      <p:cxnSp>
        <p:nvCxnSpPr>
          <p:cNvPr id="42" name="Straight Connector 41">
            <a:extLst>
              <a:ext uri="{FF2B5EF4-FFF2-40B4-BE49-F238E27FC236}">
                <a16:creationId xmlns:a16="http://schemas.microsoft.com/office/drawing/2014/main" id="{38517325-0D78-495E-A0A9-05E5C8C6860E}"/>
              </a:ext>
            </a:extLst>
          </p:cNvPr>
          <p:cNvCxnSpPr>
            <a:cxnSpLocks/>
          </p:cNvCxnSpPr>
          <p:nvPr/>
        </p:nvCxnSpPr>
        <p:spPr>
          <a:xfrm>
            <a:off x="410683" y="3252008"/>
            <a:ext cx="4757215" cy="0"/>
          </a:xfrm>
          <a:prstGeom prst="line">
            <a:avLst/>
          </a:prstGeom>
          <a:noFill/>
          <a:ln w="38100" cap="flat" cmpd="sng" algn="ctr">
            <a:solidFill>
              <a:srgbClr val="000000"/>
            </a:solidFill>
            <a:prstDash val="solid"/>
          </a:ln>
          <a:effectLst/>
        </p:spPr>
      </p:cxnSp>
      <p:sp>
        <p:nvSpPr>
          <p:cNvPr id="43" name="TextBox 42">
            <a:extLst>
              <a:ext uri="{FF2B5EF4-FFF2-40B4-BE49-F238E27FC236}">
                <a16:creationId xmlns:a16="http://schemas.microsoft.com/office/drawing/2014/main" id="{A44803FC-EA1D-4F83-B816-24018073991E}"/>
              </a:ext>
            </a:extLst>
          </p:cNvPr>
          <p:cNvSpPr txBox="1"/>
          <p:nvPr/>
        </p:nvSpPr>
        <p:spPr>
          <a:xfrm>
            <a:off x="366001" y="2876709"/>
            <a:ext cx="1416413" cy="307777"/>
          </a:xfrm>
          <a:prstGeom prst="rect">
            <a:avLst/>
          </a:prstGeom>
          <a:noFill/>
        </p:spPr>
        <p:txBody>
          <a:bodyPr wrap="square" rtlCol="0">
            <a:spAutoFit/>
          </a:bodyPr>
          <a:lstStyle/>
          <a:p>
            <a:pPr>
              <a:defRPr/>
            </a:pPr>
            <a:r>
              <a:rPr lang="en-US" sz="1400" dirty="0">
                <a:solidFill>
                  <a:prstClr val="black"/>
                </a:solidFill>
                <a:latin typeface="Calibri" panose="020F0502020204030204"/>
              </a:rPr>
              <a:t>Transaction start</a:t>
            </a:r>
          </a:p>
        </p:txBody>
      </p:sp>
      <p:cxnSp>
        <p:nvCxnSpPr>
          <p:cNvPr id="44" name="Straight Connector 43">
            <a:extLst>
              <a:ext uri="{FF2B5EF4-FFF2-40B4-BE49-F238E27FC236}">
                <a16:creationId xmlns:a16="http://schemas.microsoft.com/office/drawing/2014/main" id="{E238CB7F-9865-478E-B8D4-61DA91DBE543}"/>
              </a:ext>
            </a:extLst>
          </p:cNvPr>
          <p:cNvCxnSpPr>
            <a:cxnSpLocks/>
          </p:cNvCxnSpPr>
          <p:nvPr/>
        </p:nvCxnSpPr>
        <p:spPr>
          <a:xfrm>
            <a:off x="376512" y="4569436"/>
            <a:ext cx="4792435" cy="0"/>
          </a:xfrm>
          <a:prstGeom prst="line">
            <a:avLst/>
          </a:prstGeom>
          <a:noFill/>
          <a:ln w="38100" cap="flat" cmpd="sng" algn="ctr">
            <a:solidFill>
              <a:srgbClr val="000000"/>
            </a:solidFill>
            <a:prstDash val="solid"/>
          </a:ln>
          <a:effectLst/>
        </p:spPr>
      </p:cxnSp>
      <p:sp>
        <p:nvSpPr>
          <p:cNvPr id="45" name="TextBox 44">
            <a:extLst>
              <a:ext uri="{FF2B5EF4-FFF2-40B4-BE49-F238E27FC236}">
                <a16:creationId xmlns:a16="http://schemas.microsoft.com/office/drawing/2014/main" id="{2A664271-ED5F-4EFB-993E-3907A8130538}"/>
              </a:ext>
            </a:extLst>
          </p:cNvPr>
          <p:cNvSpPr txBox="1"/>
          <p:nvPr/>
        </p:nvSpPr>
        <p:spPr>
          <a:xfrm>
            <a:off x="366001" y="4568678"/>
            <a:ext cx="1416413" cy="307777"/>
          </a:xfrm>
          <a:prstGeom prst="rect">
            <a:avLst/>
          </a:prstGeom>
          <a:noFill/>
        </p:spPr>
        <p:txBody>
          <a:bodyPr wrap="square" rtlCol="0">
            <a:spAutoFit/>
          </a:bodyPr>
          <a:lstStyle/>
          <a:p>
            <a:pPr>
              <a:defRPr/>
            </a:pPr>
            <a:r>
              <a:rPr lang="en-US" sz="1400" dirty="0">
                <a:solidFill>
                  <a:prstClr val="black"/>
                </a:solidFill>
                <a:latin typeface="Calibri" panose="020F0502020204030204"/>
              </a:rPr>
              <a:t>Transaction End</a:t>
            </a:r>
          </a:p>
        </p:txBody>
      </p:sp>
      <p:graphicFrame>
        <p:nvGraphicFramePr>
          <p:cNvPr id="46" name="Table 45">
            <a:extLst>
              <a:ext uri="{FF2B5EF4-FFF2-40B4-BE49-F238E27FC236}">
                <a16:creationId xmlns:a16="http://schemas.microsoft.com/office/drawing/2014/main" id="{18C21E2E-7AA2-41E9-8F87-D27BB5C7F68D}"/>
              </a:ext>
            </a:extLst>
          </p:cNvPr>
          <p:cNvGraphicFramePr>
            <a:graphicFrameLocks noGrp="1"/>
          </p:cNvGraphicFramePr>
          <p:nvPr>
            <p:extLst>
              <p:ext uri="{D42A27DB-BD31-4B8C-83A1-F6EECF244321}">
                <p14:modId xmlns:p14="http://schemas.microsoft.com/office/powerpoint/2010/main" val="3337040044"/>
              </p:ext>
            </p:extLst>
          </p:nvPr>
        </p:nvGraphicFramePr>
        <p:xfrm>
          <a:off x="926768" y="2555154"/>
          <a:ext cx="3650343" cy="370840"/>
        </p:xfrm>
        <a:graphic>
          <a:graphicData uri="http://schemas.openxmlformats.org/drawingml/2006/table">
            <a:tbl>
              <a:tblPr firstRow="1" bandRow="1"/>
              <a:tblGrid>
                <a:gridCol w="3650343">
                  <a:extLst>
                    <a:ext uri="{9D8B030D-6E8A-4147-A177-3AD203B41FA5}">
                      <a16:colId xmlns:a16="http://schemas.microsoft.com/office/drawing/2014/main" val="1886500036"/>
                    </a:ext>
                  </a:extLst>
                </a:gridCol>
              </a:tblGrid>
              <a:tr h="37084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dirty="0" err="1">
                          <a:solidFill>
                            <a:schemeClr val="bg1"/>
                          </a:solidFill>
                        </a:rPr>
                        <a:t>PreValidation</a:t>
                      </a:r>
                      <a:r>
                        <a:rPr lang="en-US" dirty="0">
                          <a:solidFill>
                            <a:schemeClr val="bg1"/>
                          </a:solidFill>
                        </a:rPr>
                        <a:t> stage handlers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50529693"/>
                  </a:ext>
                </a:extLst>
              </a:tr>
            </a:tbl>
          </a:graphicData>
        </a:graphic>
      </p:graphicFrame>
      <p:graphicFrame>
        <p:nvGraphicFramePr>
          <p:cNvPr id="47" name="Table 46">
            <a:extLst>
              <a:ext uri="{FF2B5EF4-FFF2-40B4-BE49-F238E27FC236}">
                <a16:creationId xmlns:a16="http://schemas.microsoft.com/office/drawing/2014/main" id="{F8AFFA14-B6A2-40AC-85C7-3D0084F57E4E}"/>
              </a:ext>
            </a:extLst>
          </p:cNvPr>
          <p:cNvGraphicFramePr>
            <a:graphicFrameLocks noGrp="1"/>
          </p:cNvGraphicFramePr>
          <p:nvPr>
            <p:extLst>
              <p:ext uri="{D42A27DB-BD31-4B8C-83A1-F6EECF244321}">
                <p14:modId xmlns:p14="http://schemas.microsoft.com/office/powerpoint/2010/main" val="1307763227"/>
              </p:ext>
            </p:extLst>
          </p:nvPr>
        </p:nvGraphicFramePr>
        <p:xfrm>
          <a:off x="5879071" y="5054096"/>
          <a:ext cx="3650343" cy="370840"/>
        </p:xfrm>
        <a:graphic>
          <a:graphicData uri="http://schemas.openxmlformats.org/drawingml/2006/table">
            <a:tbl>
              <a:tblPr firstRow="1" bandRow="1"/>
              <a:tblGrid>
                <a:gridCol w="3650343">
                  <a:extLst>
                    <a:ext uri="{9D8B030D-6E8A-4147-A177-3AD203B41FA5}">
                      <a16:colId xmlns:a16="http://schemas.microsoft.com/office/drawing/2014/main" val="1886500036"/>
                    </a:ext>
                  </a:extLst>
                </a:gridCol>
              </a:tblGrid>
              <a:tr h="370840">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r>
                        <a:rPr lang="en-US" dirty="0">
                          <a:solidFill>
                            <a:schemeClr val="bg1"/>
                          </a:solidFill>
                        </a:rPr>
                        <a:t>Asynchronous handlers</a:t>
                      </a:r>
                    </a:p>
                  </a:txBody>
                  <a:tcPr>
                    <a:lnL w="12700" cmpd="sng">
                      <a:solidFill>
                        <a:srgbClr val="000000"/>
                      </a:solidFill>
                    </a:lnL>
                    <a:lnR w="12700" cmpd="sng">
                      <a:solidFill>
                        <a:srgbClr val="000000"/>
                      </a:solidFill>
                    </a:lnR>
                    <a:lnT w="12700" cmpd="sng">
                      <a:solidFill>
                        <a:srgbClr val="000000"/>
                      </a:solidFill>
                    </a:lnT>
                    <a:lnB w="12700" cmpd="sng">
                      <a:solidFill>
                        <a:srgbClr val="000000"/>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50529693"/>
                  </a:ext>
                </a:extLst>
              </a:tr>
            </a:tbl>
          </a:graphicData>
        </a:graphic>
      </p:graphicFrame>
      <p:sp>
        <p:nvSpPr>
          <p:cNvPr id="48" name="arrow" title="Icon of an arrow">
            <a:extLst>
              <a:ext uri="{FF2B5EF4-FFF2-40B4-BE49-F238E27FC236}">
                <a16:creationId xmlns:a16="http://schemas.microsoft.com/office/drawing/2014/main" id="{10DC34FB-68CB-4CB1-9ACF-D0C16D48A81F}"/>
              </a:ext>
            </a:extLst>
          </p:cNvPr>
          <p:cNvSpPr>
            <a:spLocks noChangeAspect="1" noEditPoints="1"/>
          </p:cNvSpPr>
          <p:nvPr/>
        </p:nvSpPr>
        <p:spPr bwMode="auto">
          <a:xfrm>
            <a:off x="5372454" y="5044890"/>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505050"/>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defRPr/>
            </a:pPr>
            <a:endParaRPr lang="en-US" sz="900" kern="0">
              <a:gradFill>
                <a:gsLst>
                  <a:gs pos="0">
                    <a:srgbClr val="505050"/>
                  </a:gs>
                  <a:gs pos="100000">
                    <a:srgbClr val="505050"/>
                  </a:gs>
                </a:gsLst>
                <a:lin ang="5400000" scaled="1"/>
              </a:gradFill>
              <a:latin typeface="Segoe UI"/>
            </a:endParaRPr>
          </a:p>
        </p:txBody>
      </p:sp>
      <p:sp>
        <p:nvSpPr>
          <p:cNvPr id="49" name="TextBox 48">
            <a:extLst>
              <a:ext uri="{FF2B5EF4-FFF2-40B4-BE49-F238E27FC236}">
                <a16:creationId xmlns:a16="http://schemas.microsoft.com/office/drawing/2014/main" id="{883AD4AE-AC4C-4735-AD52-2960744333B2}"/>
              </a:ext>
            </a:extLst>
          </p:cNvPr>
          <p:cNvSpPr txBox="1"/>
          <p:nvPr/>
        </p:nvSpPr>
        <p:spPr>
          <a:xfrm>
            <a:off x="5588253" y="1447350"/>
            <a:ext cx="6210675" cy="3385542"/>
          </a:xfrm>
          <a:prstGeom prst="rect">
            <a:avLst/>
          </a:prstGeom>
          <a:noFill/>
        </p:spPr>
        <p:txBody>
          <a:bodyPr wrap="none" lIns="0" tIns="0" rIns="0" bIns="0" rtlCol="0">
            <a:spAutoFit/>
          </a:bodyPr>
          <a:lstStyle/>
          <a:p>
            <a:pPr defTabSz="914367">
              <a:defRPr/>
            </a:pPr>
            <a:r>
              <a:rPr lang="en-US" sz="2000" b="1" dirty="0">
                <a:gradFill>
                  <a:gsLst>
                    <a:gs pos="2917">
                      <a:srgbClr val="000000"/>
                    </a:gs>
                    <a:gs pos="30000">
                      <a:srgbClr val="000000"/>
                    </a:gs>
                  </a:gsLst>
                  <a:lin ang="5400000" scaled="0"/>
                </a:gradFill>
                <a:latin typeface="Segoe UI"/>
              </a:rPr>
              <a:t>Message based data operations</a:t>
            </a:r>
          </a:p>
          <a:p>
            <a:pPr defTabSz="914367">
              <a:defRPr/>
            </a:pPr>
            <a:r>
              <a:rPr lang="en-US" sz="2000" dirty="0">
                <a:gradFill>
                  <a:gsLst>
                    <a:gs pos="2917">
                      <a:srgbClr val="000000"/>
                    </a:gs>
                    <a:gs pos="30000">
                      <a:srgbClr val="000000"/>
                    </a:gs>
                  </a:gsLst>
                  <a:lin ang="5400000" scaled="0"/>
                </a:gradFill>
                <a:latin typeface="Segoe UI"/>
              </a:rPr>
              <a:t>Each message has:</a:t>
            </a:r>
          </a:p>
          <a:p>
            <a:pPr marL="342900" indent="-342900" defTabSz="914367">
              <a:buFont typeface="Arial" panose="020B0604020202020204" pitchFamily="34" charset="0"/>
              <a:buChar char="•"/>
              <a:defRPr/>
            </a:pPr>
            <a:r>
              <a:rPr lang="en-US" sz="2000" dirty="0">
                <a:gradFill>
                  <a:gsLst>
                    <a:gs pos="2917">
                      <a:srgbClr val="000000"/>
                    </a:gs>
                    <a:gs pos="30000">
                      <a:srgbClr val="000000"/>
                    </a:gs>
                  </a:gsLst>
                  <a:lin ang="5400000" scaled="0"/>
                </a:gradFill>
                <a:latin typeface="Segoe UI"/>
              </a:rPr>
              <a:t>Name</a:t>
            </a:r>
          </a:p>
          <a:p>
            <a:pPr marL="342900" indent="-342900" defTabSz="914367">
              <a:buFont typeface="Arial" panose="020B0604020202020204" pitchFamily="34" charset="0"/>
              <a:buChar char="•"/>
              <a:defRPr/>
            </a:pPr>
            <a:r>
              <a:rPr lang="en-US" sz="2000" dirty="0">
                <a:gradFill>
                  <a:gsLst>
                    <a:gs pos="2917">
                      <a:srgbClr val="000000"/>
                    </a:gs>
                    <a:gs pos="30000">
                      <a:srgbClr val="000000"/>
                    </a:gs>
                  </a:gsLst>
                  <a:lin ang="5400000" scaled="0"/>
                </a:gradFill>
                <a:latin typeface="Segoe UI"/>
              </a:rPr>
              <a:t>Input parameters</a:t>
            </a:r>
          </a:p>
          <a:p>
            <a:pPr marL="342900" indent="-342900" defTabSz="914367">
              <a:buFont typeface="Arial" panose="020B0604020202020204" pitchFamily="34" charset="0"/>
              <a:buChar char="•"/>
              <a:defRPr/>
            </a:pPr>
            <a:r>
              <a:rPr lang="en-US" sz="2000" dirty="0">
                <a:gradFill>
                  <a:gsLst>
                    <a:gs pos="2917">
                      <a:srgbClr val="000000"/>
                    </a:gs>
                    <a:gs pos="30000">
                      <a:srgbClr val="000000"/>
                    </a:gs>
                  </a:gsLst>
                  <a:lin ang="5400000" scaled="0"/>
                </a:gradFill>
                <a:latin typeface="Segoe UI"/>
              </a:rPr>
              <a:t>Output parameters </a:t>
            </a:r>
          </a:p>
          <a:p>
            <a:pPr marL="342900" indent="-342900" defTabSz="914367">
              <a:buFont typeface="Arial" panose="020B0604020202020204" pitchFamily="34" charset="0"/>
              <a:buChar char="•"/>
              <a:defRPr/>
            </a:pPr>
            <a:r>
              <a:rPr lang="en-US" sz="2000" dirty="0" err="1">
                <a:gradFill>
                  <a:gsLst>
                    <a:gs pos="2917">
                      <a:srgbClr val="000000"/>
                    </a:gs>
                    <a:gs pos="30000">
                      <a:srgbClr val="000000"/>
                    </a:gs>
                  </a:gsLst>
                  <a:lin ang="5400000" scaled="0"/>
                </a:gradFill>
                <a:latin typeface="Segoe UI"/>
              </a:rPr>
              <a:t>OrganizationRequest</a:t>
            </a:r>
            <a:r>
              <a:rPr lang="en-US" sz="2000" dirty="0">
                <a:gradFill>
                  <a:gsLst>
                    <a:gs pos="2917">
                      <a:srgbClr val="000000"/>
                    </a:gs>
                    <a:gs pos="30000">
                      <a:srgbClr val="000000"/>
                    </a:gs>
                  </a:gsLst>
                  <a:lin ang="5400000" scaled="0"/>
                </a:gradFill>
                <a:latin typeface="Segoe UI"/>
              </a:rPr>
              <a:t> derived classes:</a:t>
            </a:r>
          </a:p>
          <a:p>
            <a:pPr marL="800083" lvl="1" indent="-342900" defTabSz="914367">
              <a:buFont typeface="Arial" panose="020B0604020202020204" pitchFamily="34" charset="0"/>
              <a:buChar char="•"/>
              <a:defRPr/>
            </a:pPr>
            <a:r>
              <a:rPr lang="en-US" sz="2000" i="1" dirty="0" err="1">
                <a:gradFill>
                  <a:gsLst>
                    <a:gs pos="2917">
                      <a:srgbClr val="000000"/>
                    </a:gs>
                    <a:gs pos="30000">
                      <a:srgbClr val="000000"/>
                    </a:gs>
                  </a:gsLst>
                  <a:lin ang="5400000" scaled="0"/>
                </a:gradFill>
                <a:latin typeface="Segoe UI"/>
              </a:rPr>
              <a:t>Name</a:t>
            </a:r>
            <a:r>
              <a:rPr lang="en-US" sz="2000" dirty="0" err="1">
                <a:gradFill>
                  <a:gsLst>
                    <a:gs pos="2917">
                      <a:srgbClr val="000000"/>
                    </a:gs>
                    <a:gs pos="30000">
                      <a:srgbClr val="000000"/>
                    </a:gs>
                  </a:gsLst>
                  <a:lin ang="5400000" scaled="0"/>
                </a:gradFill>
                <a:latin typeface="Segoe UI"/>
              </a:rPr>
              <a:t>Request</a:t>
            </a:r>
            <a:r>
              <a:rPr lang="en-US" sz="2000" dirty="0">
                <a:gradFill>
                  <a:gsLst>
                    <a:gs pos="2917">
                      <a:srgbClr val="000000"/>
                    </a:gs>
                    <a:gs pos="30000">
                      <a:srgbClr val="000000"/>
                    </a:gs>
                  </a:gsLst>
                  <a:lin ang="5400000" scaled="0"/>
                </a:gradFill>
                <a:latin typeface="Segoe UI"/>
              </a:rPr>
              <a:t> </a:t>
            </a:r>
          </a:p>
          <a:p>
            <a:pPr marL="800083" lvl="1" indent="-342900" defTabSz="914367">
              <a:buFont typeface="Arial" panose="020B0604020202020204" pitchFamily="34" charset="0"/>
              <a:buChar char="•"/>
              <a:defRPr/>
            </a:pPr>
            <a:r>
              <a:rPr lang="en-US" sz="2000" i="1" dirty="0" err="1">
                <a:gradFill>
                  <a:gsLst>
                    <a:gs pos="2917">
                      <a:srgbClr val="000000"/>
                    </a:gs>
                    <a:gs pos="30000">
                      <a:srgbClr val="000000"/>
                    </a:gs>
                  </a:gsLst>
                  <a:lin ang="5400000" scaled="0"/>
                </a:gradFill>
                <a:latin typeface="Segoe UI"/>
              </a:rPr>
              <a:t>Name</a:t>
            </a:r>
            <a:r>
              <a:rPr lang="en-US" sz="2000" dirty="0" err="1">
                <a:gradFill>
                  <a:gsLst>
                    <a:gs pos="2917">
                      <a:srgbClr val="000000"/>
                    </a:gs>
                    <a:gs pos="30000">
                      <a:srgbClr val="000000"/>
                    </a:gs>
                  </a:gsLst>
                  <a:lin ang="5400000" scaled="0"/>
                </a:gradFill>
                <a:latin typeface="Segoe UI"/>
              </a:rPr>
              <a:t>Response</a:t>
            </a:r>
            <a:endParaRPr lang="en-US" sz="2000" dirty="0">
              <a:gradFill>
                <a:gsLst>
                  <a:gs pos="2917">
                    <a:srgbClr val="000000"/>
                  </a:gs>
                  <a:gs pos="30000">
                    <a:srgbClr val="000000"/>
                  </a:gs>
                </a:gsLst>
                <a:lin ang="5400000" scaled="0"/>
              </a:gradFill>
              <a:latin typeface="Segoe UI"/>
            </a:endParaRPr>
          </a:p>
          <a:p>
            <a:pPr defTabSz="914367">
              <a:defRPr/>
            </a:pPr>
            <a:endParaRPr lang="en-US" sz="2000" dirty="0">
              <a:gradFill>
                <a:gsLst>
                  <a:gs pos="2917">
                    <a:srgbClr val="000000"/>
                  </a:gs>
                  <a:gs pos="30000">
                    <a:srgbClr val="000000"/>
                  </a:gs>
                </a:gsLst>
                <a:lin ang="5400000" scaled="0"/>
              </a:gradFill>
              <a:latin typeface="Segoe UI"/>
            </a:endParaRPr>
          </a:p>
          <a:p>
            <a:pPr defTabSz="914367">
              <a:defRPr/>
            </a:pPr>
            <a:r>
              <a:rPr lang="en-US" sz="2000" b="1" dirty="0">
                <a:gradFill>
                  <a:gsLst>
                    <a:gs pos="2917">
                      <a:srgbClr val="000000"/>
                    </a:gs>
                    <a:gs pos="30000">
                      <a:srgbClr val="000000"/>
                    </a:gs>
                  </a:gsLst>
                  <a:lin ang="5400000" scaled="0"/>
                </a:gradFill>
                <a:latin typeface="Segoe UI"/>
              </a:rPr>
              <a:t>Step</a:t>
            </a:r>
            <a:r>
              <a:rPr lang="en-US" sz="2000" dirty="0">
                <a:gradFill>
                  <a:gsLst>
                    <a:gs pos="2917">
                      <a:srgbClr val="000000"/>
                    </a:gs>
                    <a:gs pos="30000">
                      <a:srgbClr val="000000"/>
                    </a:gs>
                  </a:gsLst>
                  <a:lin ang="5400000" scaled="0"/>
                </a:gradFill>
                <a:latin typeface="Segoe UI"/>
              </a:rPr>
              <a:t> = Plug-in type + stage</a:t>
            </a:r>
          </a:p>
          <a:p>
            <a:pPr defTabSz="914367">
              <a:defRPr/>
            </a:pPr>
            <a:r>
              <a:rPr lang="en-US" sz="2000" b="1" dirty="0">
                <a:gradFill>
                  <a:gsLst>
                    <a:gs pos="2917">
                      <a:srgbClr val="000000"/>
                    </a:gs>
                    <a:gs pos="30000">
                      <a:srgbClr val="000000"/>
                    </a:gs>
                  </a:gsLst>
                  <a:lin ang="5400000" scaled="0"/>
                </a:gradFill>
                <a:latin typeface="Segoe UI"/>
              </a:rPr>
              <a:t>Execution order </a:t>
            </a:r>
            <a:r>
              <a:rPr lang="en-US" sz="2000" dirty="0">
                <a:gradFill>
                  <a:gsLst>
                    <a:gs pos="2917">
                      <a:srgbClr val="000000"/>
                    </a:gs>
                    <a:gs pos="30000">
                      <a:srgbClr val="000000"/>
                    </a:gs>
                  </a:gsLst>
                  <a:lin ang="5400000" scaled="0"/>
                </a:gradFill>
                <a:latin typeface="Segoe UI"/>
              </a:rPr>
              <a:t>(rank) defines order of steps in stage</a:t>
            </a:r>
          </a:p>
        </p:txBody>
      </p:sp>
    </p:spTree>
    <p:extLst>
      <p:ext uri="{BB962C8B-B14F-4D97-AF65-F5344CB8AC3E}">
        <p14:creationId xmlns:p14="http://schemas.microsoft.com/office/powerpoint/2010/main" val="386371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3" grpId="0"/>
      <p:bldP spid="45" grpId="0"/>
      <p:bldP spid="48" grpId="0" animBg="1"/>
      <p:bldP spid="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1148-1B0E-42FA-9607-367E84807763}"/>
              </a:ext>
            </a:extLst>
          </p:cNvPr>
          <p:cNvSpPr>
            <a:spLocks noGrp="1"/>
          </p:cNvSpPr>
          <p:nvPr>
            <p:ph type="title"/>
          </p:nvPr>
        </p:nvSpPr>
        <p:spPr/>
        <p:txBody>
          <a:bodyPr/>
          <a:lstStyle/>
          <a:p>
            <a:r>
              <a:rPr lang="fr-FR" dirty="0"/>
              <a:t>Questions</a:t>
            </a:r>
          </a:p>
        </p:txBody>
      </p:sp>
      <p:sp>
        <p:nvSpPr>
          <p:cNvPr id="3" name="Content Placeholder 2">
            <a:extLst>
              <a:ext uri="{FF2B5EF4-FFF2-40B4-BE49-F238E27FC236}">
                <a16:creationId xmlns:a16="http://schemas.microsoft.com/office/drawing/2014/main" id="{23DEC7B9-618E-4FE1-A9F0-DF33C70DEFD6}"/>
              </a:ext>
            </a:extLst>
          </p:cNvPr>
          <p:cNvSpPr>
            <a:spLocks noGrp="1"/>
          </p:cNvSpPr>
          <p:nvPr>
            <p:ph idx="1"/>
          </p:nvPr>
        </p:nvSpPr>
        <p:spPr>
          <a:xfrm>
            <a:off x="3213000" y="1511166"/>
            <a:ext cx="8140800" cy="460071"/>
          </a:xfrm>
        </p:spPr>
        <p:txBody>
          <a:bodyPr>
            <a:normAutofit/>
          </a:bodyPr>
          <a:lstStyle/>
          <a:p>
            <a:pPr marL="0" indent="0">
              <a:buNone/>
            </a:pPr>
            <a:r>
              <a:rPr lang="en-US" sz="2400" dirty="0"/>
              <a:t>How to reuse pieces of code for an entire project? </a:t>
            </a:r>
          </a:p>
          <a:p>
            <a:pPr marL="0" indent="0">
              <a:buNone/>
            </a:pPr>
            <a:endParaRPr lang="fr-FR" sz="2400" dirty="0"/>
          </a:p>
        </p:txBody>
      </p:sp>
      <p:cxnSp>
        <p:nvCxnSpPr>
          <p:cNvPr id="4" name="Straight Connector 3">
            <a:extLst>
              <a:ext uri="{FF2B5EF4-FFF2-40B4-BE49-F238E27FC236}">
                <a16:creationId xmlns:a16="http://schemas.microsoft.com/office/drawing/2014/main" id="{E52128A7-56B4-484E-BA71-97322E8E5F59}"/>
              </a:ext>
            </a:extLst>
          </p:cNvPr>
          <p:cNvCxnSpPr>
            <a:cxnSpLocks/>
          </p:cNvCxnSpPr>
          <p:nvPr/>
        </p:nvCxnSpPr>
        <p:spPr>
          <a:xfrm>
            <a:off x="765586" y="1771234"/>
            <a:ext cx="1433079" cy="0"/>
          </a:xfrm>
          <a:prstGeom prst="line">
            <a:avLst/>
          </a:prstGeom>
          <a:noFill/>
          <a:ln w="6350" cap="flat" cmpd="sng" algn="ctr">
            <a:solidFill>
              <a:srgbClr val="595959"/>
            </a:solidFill>
            <a:prstDash val="solid"/>
            <a:miter lim="800000"/>
          </a:ln>
          <a:effectLst/>
        </p:spPr>
      </p:cxnSp>
      <p:sp>
        <p:nvSpPr>
          <p:cNvPr id="6" name="Oval 36">
            <a:extLst>
              <a:ext uri="{FF2B5EF4-FFF2-40B4-BE49-F238E27FC236}">
                <a16:creationId xmlns:a16="http://schemas.microsoft.com/office/drawing/2014/main" id="{E78D0B02-A506-4CDD-A402-D0639E6C7FB9}"/>
              </a:ext>
            </a:extLst>
          </p:cNvPr>
          <p:cNvSpPr>
            <a:spLocks noChangeArrowheads="1"/>
          </p:cNvSpPr>
          <p:nvPr/>
        </p:nvSpPr>
        <p:spPr bwMode="auto">
          <a:xfrm rot="17151476">
            <a:off x="2198970" y="1352513"/>
            <a:ext cx="842212" cy="844315"/>
          </a:xfrm>
          <a:prstGeom prst="ellipse">
            <a:avLst/>
          </a:prstGeom>
          <a:solidFill>
            <a:srgbClr val="FF6C00"/>
          </a:solidFill>
          <a:ln>
            <a:solidFill>
              <a:srgbClr val="FF58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959"/>
              </a:solidFill>
              <a:effectLst/>
              <a:uLnTx/>
              <a:uFillTx/>
              <a:latin typeface="Segoe UI Light" panose="020B0502040204020203" pitchFamily="34" charset="0"/>
              <a:ea typeface="Segoe UI Light" charset="0"/>
              <a:cs typeface="Segoe UI Light" panose="020B0502040204020203" pitchFamily="34" charset="0"/>
            </a:endParaRPr>
          </a:p>
        </p:txBody>
      </p:sp>
      <p:sp>
        <p:nvSpPr>
          <p:cNvPr id="7" name="Oval 37">
            <a:extLst>
              <a:ext uri="{FF2B5EF4-FFF2-40B4-BE49-F238E27FC236}">
                <a16:creationId xmlns:a16="http://schemas.microsoft.com/office/drawing/2014/main" id="{FE24906E-7187-4887-9649-108A39176843}"/>
              </a:ext>
            </a:extLst>
          </p:cNvPr>
          <p:cNvSpPr>
            <a:spLocks noChangeArrowheads="1"/>
          </p:cNvSpPr>
          <p:nvPr/>
        </p:nvSpPr>
        <p:spPr bwMode="auto">
          <a:xfrm rot="17151476">
            <a:off x="2258378" y="1406047"/>
            <a:ext cx="723398" cy="724450"/>
          </a:xfrm>
          <a:prstGeom prst="ellipse">
            <a:avLst/>
          </a:pr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959"/>
              </a:solidFill>
              <a:effectLst/>
              <a:uLnTx/>
              <a:uFillTx/>
              <a:latin typeface="Segoe UI Light" panose="020B0502040204020203" pitchFamily="34" charset="0"/>
              <a:ea typeface="Segoe UI Light" charset="0"/>
              <a:cs typeface="Segoe UI Light" panose="020B0502040204020203" pitchFamily="34" charset="0"/>
            </a:endParaRPr>
          </a:p>
        </p:txBody>
      </p:sp>
      <p:cxnSp>
        <p:nvCxnSpPr>
          <p:cNvPr id="8" name="Straight Connector 7">
            <a:extLst>
              <a:ext uri="{FF2B5EF4-FFF2-40B4-BE49-F238E27FC236}">
                <a16:creationId xmlns:a16="http://schemas.microsoft.com/office/drawing/2014/main" id="{7C611728-C7DF-4357-91F4-F438CD64DBD0}"/>
              </a:ext>
            </a:extLst>
          </p:cNvPr>
          <p:cNvCxnSpPr>
            <a:cxnSpLocks/>
          </p:cNvCxnSpPr>
          <p:nvPr/>
        </p:nvCxnSpPr>
        <p:spPr>
          <a:xfrm>
            <a:off x="746945" y="2882748"/>
            <a:ext cx="1433079" cy="0"/>
          </a:xfrm>
          <a:prstGeom prst="line">
            <a:avLst/>
          </a:prstGeom>
          <a:noFill/>
          <a:ln w="6350" cap="flat" cmpd="sng" algn="ctr">
            <a:solidFill>
              <a:srgbClr val="595959"/>
            </a:solidFill>
            <a:prstDash val="solid"/>
            <a:miter lim="800000"/>
          </a:ln>
          <a:effectLst/>
        </p:spPr>
      </p:cxnSp>
      <p:sp>
        <p:nvSpPr>
          <p:cNvPr id="10" name="Oval 36">
            <a:extLst>
              <a:ext uri="{FF2B5EF4-FFF2-40B4-BE49-F238E27FC236}">
                <a16:creationId xmlns:a16="http://schemas.microsoft.com/office/drawing/2014/main" id="{2F117F6F-063E-4164-9BFF-E938D45ECE73}"/>
              </a:ext>
            </a:extLst>
          </p:cNvPr>
          <p:cNvSpPr>
            <a:spLocks noChangeArrowheads="1"/>
          </p:cNvSpPr>
          <p:nvPr/>
        </p:nvSpPr>
        <p:spPr bwMode="auto">
          <a:xfrm rot="17151476">
            <a:off x="2198970" y="2451695"/>
            <a:ext cx="842212" cy="844315"/>
          </a:xfrm>
          <a:prstGeom prst="ellipse">
            <a:avLst/>
          </a:prstGeom>
          <a:solidFill>
            <a:srgbClr val="CE056A"/>
          </a:solidFill>
          <a:ln>
            <a:solidFill>
              <a:srgbClr val="CE056A"/>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959"/>
              </a:solidFill>
              <a:effectLst/>
              <a:uLnTx/>
              <a:uFillTx/>
              <a:latin typeface="Segoe UI Light" panose="020B0502040204020203" pitchFamily="34" charset="0"/>
              <a:ea typeface="Segoe UI Light" charset="0"/>
              <a:cs typeface="Segoe UI Light" panose="020B0502040204020203" pitchFamily="34" charset="0"/>
            </a:endParaRPr>
          </a:p>
        </p:txBody>
      </p:sp>
      <p:sp>
        <p:nvSpPr>
          <p:cNvPr id="11" name="Oval 37">
            <a:extLst>
              <a:ext uri="{FF2B5EF4-FFF2-40B4-BE49-F238E27FC236}">
                <a16:creationId xmlns:a16="http://schemas.microsoft.com/office/drawing/2014/main" id="{A62A6C99-90C8-441D-878A-340ACC86735D}"/>
              </a:ext>
            </a:extLst>
          </p:cNvPr>
          <p:cNvSpPr>
            <a:spLocks noChangeArrowheads="1"/>
          </p:cNvSpPr>
          <p:nvPr/>
        </p:nvSpPr>
        <p:spPr bwMode="auto">
          <a:xfrm rot="17151476">
            <a:off x="2258521" y="2511122"/>
            <a:ext cx="723398" cy="724450"/>
          </a:xfrm>
          <a:prstGeom prst="ellipse">
            <a:avLst/>
          </a:pr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959"/>
              </a:solidFill>
              <a:effectLst/>
              <a:uLnTx/>
              <a:uFillTx/>
              <a:latin typeface="Segoe UI Light" panose="020B0502040204020203" pitchFamily="34" charset="0"/>
              <a:ea typeface="Segoe UI Light" charset="0"/>
              <a:cs typeface="Segoe UI Light" panose="020B0502040204020203" pitchFamily="34" charset="0"/>
            </a:endParaRPr>
          </a:p>
        </p:txBody>
      </p:sp>
      <p:cxnSp>
        <p:nvCxnSpPr>
          <p:cNvPr id="12" name="Straight Connector 11">
            <a:extLst>
              <a:ext uri="{FF2B5EF4-FFF2-40B4-BE49-F238E27FC236}">
                <a16:creationId xmlns:a16="http://schemas.microsoft.com/office/drawing/2014/main" id="{13536794-A8B7-4F55-9A39-897DA05C7F46}"/>
              </a:ext>
            </a:extLst>
          </p:cNvPr>
          <p:cNvCxnSpPr>
            <a:cxnSpLocks/>
          </p:cNvCxnSpPr>
          <p:nvPr/>
        </p:nvCxnSpPr>
        <p:spPr>
          <a:xfrm>
            <a:off x="763312" y="3994262"/>
            <a:ext cx="1433079" cy="0"/>
          </a:xfrm>
          <a:prstGeom prst="line">
            <a:avLst/>
          </a:prstGeom>
          <a:noFill/>
          <a:ln w="6350" cap="flat" cmpd="sng" algn="ctr">
            <a:solidFill>
              <a:srgbClr val="595959"/>
            </a:solidFill>
            <a:prstDash val="solid"/>
            <a:miter lim="800000"/>
          </a:ln>
          <a:effectLst/>
        </p:spPr>
      </p:cxnSp>
      <p:sp>
        <p:nvSpPr>
          <p:cNvPr id="14" name="Oval 36">
            <a:extLst>
              <a:ext uri="{FF2B5EF4-FFF2-40B4-BE49-F238E27FC236}">
                <a16:creationId xmlns:a16="http://schemas.microsoft.com/office/drawing/2014/main" id="{EA842D0A-FA8E-4132-B107-A7E254FE3A34}"/>
              </a:ext>
            </a:extLst>
          </p:cNvPr>
          <p:cNvSpPr>
            <a:spLocks noChangeArrowheads="1"/>
          </p:cNvSpPr>
          <p:nvPr/>
        </p:nvSpPr>
        <p:spPr bwMode="auto">
          <a:xfrm rot="17151476">
            <a:off x="2204443" y="3554562"/>
            <a:ext cx="842212" cy="844315"/>
          </a:xfrm>
          <a:prstGeom prst="ellipse">
            <a:avLst/>
          </a:prstGeom>
          <a:solidFill>
            <a:srgbClr val="C00000"/>
          </a:solidFill>
          <a:ln>
            <a:solidFill>
              <a:srgbClr val="C800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959"/>
              </a:solidFill>
              <a:effectLst/>
              <a:uLnTx/>
              <a:uFillTx/>
              <a:latin typeface="Segoe UI Light" panose="020B0502040204020203" pitchFamily="34" charset="0"/>
              <a:ea typeface="Segoe UI Light" charset="0"/>
              <a:cs typeface="Segoe UI Light" panose="020B0502040204020203" pitchFamily="34" charset="0"/>
            </a:endParaRPr>
          </a:p>
        </p:txBody>
      </p:sp>
      <p:sp>
        <p:nvSpPr>
          <p:cNvPr id="15" name="Oval 37">
            <a:extLst>
              <a:ext uri="{FF2B5EF4-FFF2-40B4-BE49-F238E27FC236}">
                <a16:creationId xmlns:a16="http://schemas.microsoft.com/office/drawing/2014/main" id="{464C4128-F7C8-4E2B-86B9-3467EEDD3ABC}"/>
              </a:ext>
            </a:extLst>
          </p:cNvPr>
          <p:cNvSpPr>
            <a:spLocks noChangeArrowheads="1"/>
          </p:cNvSpPr>
          <p:nvPr/>
        </p:nvSpPr>
        <p:spPr bwMode="auto">
          <a:xfrm rot="17151476">
            <a:off x="2263994" y="3613989"/>
            <a:ext cx="723398" cy="724450"/>
          </a:xfrm>
          <a:prstGeom prst="ellipse">
            <a:avLst/>
          </a:prstGeom>
          <a:solidFill>
            <a:sysClr val="window" lastClr="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959"/>
              </a:solidFill>
              <a:effectLst/>
              <a:uLnTx/>
              <a:uFillTx/>
              <a:latin typeface="Segoe UI Light" panose="020B0502040204020203" pitchFamily="34" charset="0"/>
              <a:ea typeface="Segoe UI Light" charset="0"/>
              <a:cs typeface="Segoe UI Light" panose="020B0502040204020203" pitchFamily="34" charset="0"/>
            </a:endParaRPr>
          </a:p>
        </p:txBody>
      </p:sp>
      <p:cxnSp>
        <p:nvCxnSpPr>
          <p:cNvPr id="16" name="Straight Connector 15">
            <a:extLst>
              <a:ext uri="{FF2B5EF4-FFF2-40B4-BE49-F238E27FC236}">
                <a16:creationId xmlns:a16="http://schemas.microsoft.com/office/drawing/2014/main" id="{DC3CB415-A191-4FAE-AF86-F50485C92B55}"/>
              </a:ext>
            </a:extLst>
          </p:cNvPr>
          <p:cNvCxnSpPr>
            <a:cxnSpLocks/>
          </p:cNvCxnSpPr>
          <p:nvPr/>
        </p:nvCxnSpPr>
        <p:spPr>
          <a:xfrm>
            <a:off x="758105" y="5105776"/>
            <a:ext cx="1513138" cy="0"/>
          </a:xfrm>
          <a:prstGeom prst="line">
            <a:avLst/>
          </a:prstGeom>
          <a:noFill/>
          <a:ln w="6350" cap="flat" cmpd="sng" algn="ctr">
            <a:solidFill>
              <a:srgbClr val="595959"/>
            </a:solidFill>
            <a:prstDash val="solid"/>
            <a:miter lim="800000"/>
          </a:ln>
          <a:effectLst/>
        </p:spPr>
      </p:cxnSp>
      <p:sp>
        <p:nvSpPr>
          <p:cNvPr id="18" name="Oval 36">
            <a:extLst>
              <a:ext uri="{FF2B5EF4-FFF2-40B4-BE49-F238E27FC236}">
                <a16:creationId xmlns:a16="http://schemas.microsoft.com/office/drawing/2014/main" id="{EEF58343-F9A5-400F-8349-4D6E91DC790B}"/>
              </a:ext>
            </a:extLst>
          </p:cNvPr>
          <p:cNvSpPr>
            <a:spLocks noChangeArrowheads="1"/>
          </p:cNvSpPr>
          <p:nvPr/>
        </p:nvSpPr>
        <p:spPr bwMode="auto">
          <a:xfrm rot="17151476">
            <a:off x="2198997" y="4671038"/>
            <a:ext cx="842212" cy="844315"/>
          </a:xfrm>
          <a:prstGeom prst="ellipse">
            <a:avLst/>
          </a:prstGeom>
          <a:solidFill>
            <a:srgbClr val="FFB414"/>
          </a:solidFill>
          <a:ln>
            <a:solidFill>
              <a:srgbClr val="FFB414"/>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959"/>
              </a:solidFill>
              <a:effectLst/>
              <a:uLnTx/>
              <a:uFillTx/>
              <a:latin typeface="Segoe UI Light" panose="020B0502040204020203" pitchFamily="34" charset="0"/>
              <a:ea typeface="Segoe UI Light" charset="0"/>
              <a:cs typeface="Segoe UI Light" panose="020B0502040204020203" pitchFamily="34" charset="0"/>
            </a:endParaRPr>
          </a:p>
        </p:txBody>
      </p:sp>
      <p:sp>
        <p:nvSpPr>
          <p:cNvPr id="19" name="Oval 37">
            <a:extLst>
              <a:ext uri="{FF2B5EF4-FFF2-40B4-BE49-F238E27FC236}">
                <a16:creationId xmlns:a16="http://schemas.microsoft.com/office/drawing/2014/main" id="{B079A8F3-619C-447E-97D1-D3850D4E9E79}"/>
              </a:ext>
            </a:extLst>
          </p:cNvPr>
          <p:cNvSpPr>
            <a:spLocks noChangeArrowheads="1"/>
          </p:cNvSpPr>
          <p:nvPr/>
        </p:nvSpPr>
        <p:spPr bwMode="auto">
          <a:xfrm rot="17151476">
            <a:off x="2258548" y="4730465"/>
            <a:ext cx="723398" cy="72445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959"/>
              </a:solidFill>
              <a:effectLst/>
              <a:uLnTx/>
              <a:uFillTx/>
              <a:latin typeface="Segoe UI Light" panose="020B0502040204020203" pitchFamily="34" charset="0"/>
              <a:ea typeface="Segoe UI Light" charset="0"/>
              <a:cs typeface="Segoe UI Light" panose="020B0502040204020203" pitchFamily="34" charset="0"/>
            </a:endParaRPr>
          </a:p>
        </p:txBody>
      </p:sp>
      <p:sp>
        <p:nvSpPr>
          <p:cNvPr id="20" name="TextBox 19">
            <a:extLst>
              <a:ext uri="{FF2B5EF4-FFF2-40B4-BE49-F238E27FC236}">
                <a16:creationId xmlns:a16="http://schemas.microsoft.com/office/drawing/2014/main" id="{AC2F4827-FE29-4E59-B2F7-ABA330C2118B}"/>
              </a:ext>
            </a:extLst>
          </p:cNvPr>
          <p:cNvSpPr txBox="1"/>
          <p:nvPr/>
        </p:nvSpPr>
        <p:spPr>
          <a:xfrm>
            <a:off x="778203" y="4809553"/>
            <a:ext cx="1246999" cy="276999"/>
          </a:xfrm>
          <a:prstGeom prst="rect">
            <a:avLst/>
          </a:prstGeom>
          <a:noFill/>
        </p:spPr>
        <p:txBody>
          <a:bodyPr wrap="square" rtlCol="0">
            <a:spAutoFit/>
          </a:bodyPr>
          <a:lstStyle/>
          <a:p>
            <a:pPr>
              <a:defRPr/>
            </a:pPr>
            <a:r>
              <a:rPr lang="en-GB" sz="1200" b="1" dirty="0">
                <a:solidFill>
                  <a:srgbClr val="FFB414"/>
                </a:solidFill>
                <a:latin typeface="Segoe UI Semibold" panose="020B0502040204020203" pitchFamily="34" charset="0"/>
                <a:ea typeface="Segoe UI Semibold" panose="020B0502040204020203" pitchFamily="34" charset="0"/>
                <a:cs typeface="Segoe UI Semibold" panose="020B0502040204020203" pitchFamily="34" charset="0"/>
              </a:rPr>
              <a:t>TEAM</a:t>
            </a:r>
          </a:p>
        </p:txBody>
      </p:sp>
      <p:sp>
        <p:nvSpPr>
          <p:cNvPr id="21" name="TextBox 20">
            <a:extLst>
              <a:ext uri="{FF2B5EF4-FFF2-40B4-BE49-F238E27FC236}">
                <a16:creationId xmlns:a16="http://schemas.microsoft.com/office/drawing/2014/main" id="{AA3D79C6-C998-4958-B81A-93E088932D02}"/>
              </a:ext>
            </a:extLst>
          </p:cNvPr>
          <p:cNvSpPr txBox="1"/>
          <p:nvPr/>
        </p:nvSpPr>
        <p:spPr>
          <a:xfrm>
            <a:off x="771059" y="3693945"/>
            <a:ext cx="1246999" cy="276999"/>
          </a:xfrm>
          <a:prstGeom prst="rect">
            <a:avLst/>
          </a:prstGeom>
          <a:noFill/>
        </p:spPr>
        <p:txBody>
          <a:bodyPr wrap="square" rtlCol="0">
            <a:spAutoFit/>
          </a:bodyPr>
          <a:lstStyle/>
          <a:p>
            <a:pPr>
              <a:defRPr/>
            </a:pPr>
            <a:r>
              <a:rPr lang="en-GB" sz="1200" b="1" dirty="0">
                <a:solidFill>
                  <a:srgbClr val="C80000"/>
                </a:solidFill>
                <a:latin typeface="Segoe UI Semibold" panose="020B0502040204020203" pitchFamily="34" charset="0"/>
                <a:ea typeface="Segoe UI Semibold" panose="020B0502040204020203" pitchFamily="34" charset="0"/>
                <a:cs typeface="Segoe UI Semibold" panose="020B0502040204020203" pitchFamily="34" charset="0"/>
              </a:rPr>
              <a:t>EXTEND</a:t>
            </a:r>
          </a:p>
        </p:txBody>
      </p:sp>
      <p:sp>
        <p:nvSpPr>
          <p:cNvPr id="22" name="TextBox 21">
            <a:extLst>
              <a:ext uri="{FF2B5EF4-FFF2-40B4-BE49-F238E27FC236}">
                <a16:creationId xmlns:a16="http://schemas.microsoft.com/office/drawing/2014/main" id="{C3F8EDB3-8AC4-4CE2-BFDF-46D1AC53412B}"/>
              </a:ext>
            </a:extLst>
          </p:cNvPr>
          <p:cNvSpPr txBox="1"/>
          <p:nvPr/>
        </p:nvSpPr>
        <p:spPr>
          <a:xfrm>
            <a:off x="767044" y="2588148"/>
            <a:ext cx="1246999" cy="276999"/>
          </a:xfrm>
          <a:prstGeom prst="rect">
            <a:avLst/>
          </a:prstGeom>
          <a:noFill/>
        </p:spPr>
        <p:txBody>
          <a:bodyPr wrap="square" rtlCol="0">
            <a:spAutoFit/>
          </a:bodyPr>
          <a:lstStyle/>
          <a:p>
            <a:pPr>
              <a:defRPr/>
            </a:pPr>
            <a:r>
              <a:rPr lang="en-GB" sz="1200" b="1" dirty="0">
                <a:solidFill>
                  <a:srgbClr val="CE056A"/>
                </a:solidFill>
                <a:latin typeface="Segoe UI Semibold" panose="020B0502040204020203" pitchFamily="34" charset="0"/>
                <a:ea typeface="Segoe UI Semibold" panose="020B0502040204020203" pitchFamily="34" charset="0"/>
                <a:cs typeface="Segoe UI Semibold" panose="020B0502040204020203" pitchFamily="34" charset="0"/>
              </a:rPr>
              <a:t>SECURITY</a:t>
            </a:r>
          </a:p>
        </p:txBody>
      </p:sp>
      <p:pic>
        <p:nvPicPr>
          <p:cNvPr id="23" name="Picture 22">
            <a:extLst>
              <a:ext uri="{FF2B5EF4-FFF2-40B4-BE49-F238E27FC236}">
                <a16:creationId xmlns:a16="http://schemas.microsoft.com/office/drawing/2014/main" id="{403982A0-546E-47CC-BBA7-E93F4DCCDE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91" y="4902565"/>
            <a:ext cx="406421" cy="406421"/>
          </a:xfrm>
          <a:prstGeom prst="rect">
            <a:avLst/>
          </a:prstGeom>
        </p:spPr>
      </p:pic>
      <p:pic>
        <p:nvPicPr>
          <p:cNvPr id="24" name="Picture 23">
            <a:extLst>
              <a:ext uri="{FF2B5EF4-FFF2-40B4-BE49-F238E27FC236}">
                <a16:creationId xmlns:a16="http://schemas.microsoft.com/office/drawing/2014/main" id="{D2784684-0BDC-4F00-BAAA-3D2ABDD170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15214" y="2677887"/>
            <a:ext cx="406421" cy="406421"/>
          </a:xfrm>
          <a:prstGeom prst="rect">
            <a:avLst/>
          </a:prstGeom>
        </p:spPr>
      </p:pic>
      <p:pic>
        <p:nvPicPr>
          <p:cNvPr id="25" name="Picture 24">
            <a:extLst>
              <a:ext uri="{FF2B5EF4-FFF2-40B4-BE49-F238E27FC236}">
                <a16:creationId xmlns:a16="http://schemas.microsoft.com/office/drawing/2014/main" id="{2447E809-E952-4A94-9017-1240B86AC98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13563" y="1555162"/>
            <a:ext cx="409722" cy="409722"/>
          </a:xfrm>
          <a:prstGeom prst="rect">
            <a:avLst/>
          </a:prstGeom>
        </p:spPr>
      </p:pic>
      <p:pic>
        <p:nvPicPr>
          <p:cNvPr id="26" name="Picture 25">
            <a:extLst>
              <a:ext uri="{FF2B5EF4-FFF2-40B4-BE49-F238E27FC236}">
                <a16:creationId xmlns:a16="http://schemas.microsoft.com/office/drawing/2014/main" id="{0223D57B-F52A-473E-99E0-6F2D089FB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2338" y="3773003"/>
            <a:ext cx="406421" cy="406421"/>
          </a:xfrm>
          <a:prstGeom prst="rect">
            <a:avLst/>
          </a:prstGeom>
        </p:spPr>
      </p:pic>
      <p:sp>
        <p:nvSpPr>
          <p:cNvPr id="27" name="TextBox 26">
            <a:extLst>
              <a:ext uri="{FF2B5EF4-FFF2-40B4-BE49-F238E27FC236}">
                <a16:creationId xmlns:a16="http://schemas.microsoft.com/office/drawing/2014/main" id="{BD949A71-C057-44D3-B702-13A4131C2B1D}"/>
              </a:ext>
            </a:extLst>
          </p:cNvPr>
          <p:cNvSpPr txBox="1"/>
          <p:nvPr/>
        </p:nvSpPr>
        <p:spPr>
          <a:xfrm>
            <a:off x="775641" y="1477027"/>
            <a:ext cx="1537938" cy="307777"/>
          </a:xfrm>
          <a:prstGeom prst="rect">
            <a:avLst/>
          </a:prstGeom>
          <a:noFill/>
        </p:spPr>
        <p:txBody>
          <a:bodyPr wrap="square" rtlCol="0">
            <a:noAutofit/>
          </a:bodyPr>
          <a:lstStyle/>
          <a:p>
            <a:pPr>
              <a:defRPr/>
            </a:pPr>
            <a:r>
              <a:rPr lang="en-GB" sz="1200" b="1" dirty="0">
                <a:solidFill>
                  <a:srgbClr val="FF5800"/>
                </a:solidFill>
                <a:latin typeface="Segoe UI Semibold" panose="020B0502040204020203" pitchFamily="34" charset="0"/>
                <a:ea typeface="Segoe UI Semibold" panose="020B0502040204020203" pitchFamily="34" charset="0"/>
                <a:cs typeface="Segoe UI Semibold" panose="020B0502040204020203" pitchFamily="34" charset="0"/>
              </a:rPr>
              <a:t>TIME &amp; COST </a:t>
            </a:r>
          </a:p>
        </p:txBody>
      </p:sp>
      <p:sp>
        <p:nvSpPr>
          <p:cNvPr id="28" name="Content Placeholder 2">
            <a:extLst>
              <a:ext uri="{FF2B5EF4-FFF2-40B4-BE49-F238E27FC236}">
                <a16:creationId xmlns:a16="http://schemas.microsoft.com/office/drawing/2014/main" id="{4EE08FAE-01B0-4642-925C-FF6E2954BBCA}"/>
              </a:ext>
            </a:extLst>
          </p:cNvPr>
          <p:cNvSpPr txBox="1">
            <a:spLocks/>
          </p:cNvSpPr>
          <p:nvPr/>
        </p:nvSpPr>
        <p:spPr>
          <a:xfrm>
            <a:off x="3226108" y="2622158"/>
            <a:ext cx="8661091" cy="72361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How to call code that uses external services securely from a JavaScript (Ribbon button)?</a:t>
            </a:r>
            <a:endParaRPr lang="fr-FR" sz="2400" dirty="0"/>
          </a:p>
        </p:txBody>
      </p:sp>
      <p:sp>
        <p:nvSpPr>
          <p:cNvPr id="29" name="Content Placeholder 2">
            <a:extLst>
              <a:ext uri="{FF2B5EF4-FFF2-40B4-BE49-F238E27FC236}">
                <a16:creationId xmlns:a16="http://schemas.microsoft.com/office/drawing/2014/main" id="{91386AC9-850E-42A4-A5C8-322926F7BEB1}"/>
              </a:ext>
            </a:extLst>
          </p:cNvPr>
          <p:cNvSpPr txBox="1">
            <a:spLocks/>
          </p:cNvSpPr>
          <p:nvPr/>
        </p:nvSpPr>
        <p:spPr>
          <a:xfrm>
            <a:off x="3233039" y="3599298"/>
            <a:ext cx="8754173" cy="789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How to call the same logic in different ways? (Integration scenario, missing functionalities…)?</a:t>
            </a:r>
          </a:p>
        </p:txBody>
      </p:sp>
      <p:sp>
        <p:nvSpPr>
          <p:cNvPr id="30" name="Content Placeholder 2">
            <a:extLst>
              <a:ext uri="{FF2B5EF4-FFF2-40B4-BE49-F238E27FC236}">
                <a16:creationId xmlns:a16="http://schemas.microsoft.com/office/drawing/2014/main" id="{F54A6CDB-F88B-4C13-A0AA-C8EB5FE3A2F5}"/>
              </a:ext>
            </a:extLst>
          </p:cNvPr>
          <p:cNvSpPr txBox="1">
            <a:spLocks/>
          </p:cNvSpPr>
          <p:nvPr/>
        </p:nvSpPr>
        <p:spPr>
          <a:xfrm>
            <a:off x="3233039" y="4809553"/>
            <a:ext cx="8654160" cy="7204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How to provide complex logic that can be consumed by makers/customizer?</a:t>
            </a:r>
            <a:endParaRPr lang="fr-FR" sz="2400" dirty="0"/>
          </a:p>
        </p:txBody>
      </p:sp>
    </p:spTree>
    <p:extLst>
      <p:ext uri="{BB962C8B-B14F-4D97-AF65-F5344CB8AC3E}">
        <p14:creationId xmlns:p14="http://schemas.microsoft.com/office/powerpoint/2010/main" val="75465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10" grpId="0" animBg="1"/>
      <p:bldP spid="11" grpId="0" animBg="1"/>
      <p:bldP spid="14" grpId="0" animBg="1"/>
      <p:bldP spid="15" grpId="0" animBg="1"/>
      <p:bldP spid="18" grpId="0" animBg="1"/>
      <p:bldP spid="19" grpId="0" animBg="1"/>
      <p:bldP spid="20" grpId="0"/>
      <p:bldP spid="21" grpId="0"/>
      <p:bldP spid="22" grpId="0"/>
      <p:bldP spid="27" grpId="0"/>
      <p:bldP spid="28"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60C5-9639-4A58-A25D-1F3D198B2908}"/>
              </a:ext>
            </a:extLst>
          </p:cNvPr>
          <p:cNvSpPr>
            <a:spLocks noGrp="1"/>
          </p:cNvSpPr>
          <p:nvPr>
            <p:ph type="title"/>
          </p:nvPr>
        </p:nvSpPr>
        <p:spPr>
          <a:xfrm>
            <a:off x="838200" y="2084172"/>
            <a:ext cx="10922876" cy="1158793"/>
          </a:xfrm>
        </p:spPr>
        <p:txBody>
          <a:bodyPr>
            <a:normAutofit fontScale="90000"/>
          </a:bodyPr>
          <a:lstStyle/>
          <a:p>
            <a:r>
              <a:rPr lang="en-US" dirty="0"/>
              <a:t>Extend </a:t>
            </a:r>
            <a:r>
              <a:rPr lang="en-US" dirty="0" err="1"/>
              <a:t>Dataverse’s</a:t>
            </a:r>
            <a:r>
              <a:rPr lang="en-US" dirty="0"/>
              <a:t> messages (today)</a:t>
            </a:r>
          </a:p>
        </p:txBody>
      </p:sp>
    </p:spTree>
    <p:extLst>
      <p:ext uri="{BB962C8B-B14F-4D97-AF65-F5344CB8AC3E}">
        <p14:creationId xmlns:p14="http://schemas.microsoft.com/office/powerpoint/2010/main" val="3840241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1F605-1209-4012-8622-7FF3161C0CD0}"/>
              </a:ext>
            </a:extLst>
          </p:cNvPr>
          <p:cNvSpPr>
            <a:spLocks noGrp="1"/>
          </p:cNvSpPr>
          <p:nvPr>
            <p:ph type="title"/>
          </p:nvPr>
        </p:nvSpPr>
        <p:spPr/>
        <p:txBody>
          <a:bodyPr/>
          <a:lstStyle/>
          <a:p>
            <a:r>
              <a:rPr lang="fr-FR" dirty="0"/>
              <a:t>Workflow: Custom Action </a:t>
            </a:r>
            <a:r>
              <a:rPr lang="fr-FR" dirty="0" err="1"/>
              <a:t>using</a:t>
            </a:r>
            <a:r>
              <a:rPr lang="fr-FR" dirty="0"/>
              <a:t> Low Code</a:t>
            </a:r>
          </a:p>
        </p:txBody>
      </p:sp>
      <p:pic>
        <p:nvPicPr>
          <p:cNvPr id="5" name="Picture 4">
            <a:extLst>
              <a:ext uri="{FF2B5EF4-FFF2-40B4-BE49-F238E27FC236}">
                <a16:creationId xmlns:a16="http://schemas.microsoft.com/office/drawing/2014/main" id="{39ABD4ED-A107-4BFD-BAC7-3EDFEBB47D22}"/>
              </a:ext>
            </a:extLst>
          </p:cNvPr>
          <p:cNvPicPr>
            <a:picLocks noChangeAspect="1"/>
          </p:cNvPicPr>
          <p:nvPr/>
        </p:nvPicPr>
        <p:blipFill>
          <a:blip r:embed="rId3"/>
          <a:stretch>
            <a:fillRect/>
          </a:stretch>
        </p:blipFill>
        <p:spPr>
          <a:xfrm>
            <a:off x="435865" y="1212985"/>
            <a:ext cx="5257800" cy="4059734"/>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7569EDA8-D74F-4871-B1DA-98217788CCCC}"/>
              </a:ext>
            </a:extLst>
          </p:cNvPr>
          <p:cNvSpPr/>
          <p:nvPr/>
        </p:nvSpPr>
        <p:spPr bwMode="auto">
          <a:xfrm>
            <a:off x="428246" y="1853184"/>
            <a:ext cx="5167882" cy="81686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7CCDAAE5-1EFA-40AF-BD39-191CB6EB228A}"/>
              </a:ext>
            </a:extLst>
          </p:cNvPr>
          <p:cNvPicPr>
            <a:picLocks noChangeAspect="1"/>
          </p:cNvPicPr>
          <p:nvPr/>
        </p:nvPicPr>
        <p:blipFill>
          <a:blip r:embed="rId4"/>
          <a:stretch>
            <a:fillRect/>
          </a:stretch>
        </p:blipFill>
        <p:spPr>
          <a:xfrm>
            <a:off x="2289632" y="1688473"/>
            <a:ext cx="6710530" cy="3695117"/>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8A1EA8D0-C116-4B09-BB20-51D5F9C97E6B}"/>
              </a:ext>
            </a:extLst>
          </p:cNvPr>
          <p:cNvSpPr/>
          <p:nvPr/>
        </p:nvSpPr>
        <p:spPr bwMode="auto">
          <a:xfrm>
            <a:off x="2379550" y="3242852"/>
            <a:ext cx="6620612" cy="121942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6B6FB3C1-3750-4797-939D-52F62834425B}"/>
              </a:ext>
            </a:extLst>
          </p:cNvPr>
          <p:cNvPicPr>
            <a:picLocks noChangeAspect="1"/>
          </p:cNvPicPr>
          <p:nvPr/>
        </p:nvPicPr>
        <p:blipFill>
          <a:blip r:embed="rId5"/>
          <a:stretch>
            <a:fillRect/>
          </a:stretch>
        </p:blipFill>
        <p:spPr>
          <a:xfrm>
            <a:off x="5370065" y="3002043"/>
            <a:ext cx="5898391" cy="2674852"/>
          </a:xfrm>
          <a:prstGeom prst="rect">
            <a:avLst/>
          </a:prstGeom>
        </p:spPr>
      </p:pic>
      <p:sp>
        <p:nvSpPr>
          <p:cNvPr id="12" name="Rectangle 11">
            <a:extLst>
              <a:ext uri="{FF2B5EF4-FFF2-40B4-BE49-F238E27FC236}">
                <a16:creationId xmlns:a16="http://schemas.microsoft.com/office/drawing/2014/main" id="{435B0283-C31F-4BF7-BDCF-91955AAE7668}"/>
              </a:ext>
            </a:extLst>
          </p:cNvPr>
          <p:cNvSpPr/>
          <p:nvPr/>
        </p:nvSpPr>
        <p:spPr bwMode="auto">
          <a:xfrm>
            <a:off x="5596128" y="3383169"/>
            <a:ext cx="5583936" cy="2165131"/>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85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32A283F-C6D2-45E6-AAC3-629004C60F86}"/>
              </a:ext>
            </a:extLst>
          </p:cNvPr>
          <p:cNvSpPr txBox="1"/>
          <p:nvPr/>
        </p:nvSpPr>
        <p:spPr>
          <a:xfrm>
            <a:off x="806760" y="1475298"/>
            <a:ext cx="5555456" cy="2554545"/>
          </a:xfrm>
          <a:prstGeom prst="rect">
            <a:avLst/>
          </a:prstGeom>
          <a:noFill/>
        </p:spPr>
        <p:txBody>
          <a:bodyPr wrap="square" rtlCol="0">
            <a:spAutoFit/>
          </a:bodyPr>
          <a:lstStyle/>
          <a:p>
            <a:pPr marL="285750" indent="-285750">
              <a:buClr>
                <a:schemeClr val="accent1"/>
              </a:buClr>
              <a:buFontTx/>
              <a:buChar char="›"/>
            </a:pPr>
            <a:r>
              <a:rPr lang="en-US" sz="1600" dirty="0"/>
              <a:t>Re-usable component for configurable business logic</a:t>
            </a:r>
          </a:p>
          <a:p>
            <a:pPr marL="285750" indent="-285750">
              <a:buClr>
                <a:schemeClr val="accent1"/>
              </a:buClr>
              <a:buFontTx/>
              <a:buChar char="›"/>
            </a:pPr>
            <a:r>
              <a:rPr lang="en-US" sz="1600" dirty="0"/>
              <a:t>Extend the actions and conditions available for Workflow designer</a:t>
            </a:r>
          </a:p>
          <a:p>
            <a:pPr>
              <a:buClr>
                <a:schemeClr val="accent1"/>
              </a:buClr>
            </a:pPr>
            <a:br>
              <a:rPr lang="en-US" sz="1600" dirty="0"/>
            </a:br>
            <a:r>
              <a:rPr lang="en-US" sz="1600" dirty="0"/>
              <a:t>In a standard workflow we want to have the possibility to increment a value by 10 (potentially make rounding, following a particular rule):</a:t>
            </a:r>
          </a:p>
          <a:p>
            <a:pPr algn="l">
              <a:buClr>
                <a:schemeClr val="accent1"/>
              </a:buClr>
            </a:pPr>
            <a:endParaRPr lang="en-US" sz="1600" dirty="0"/>
          </a:p>
          <a:p>
            <a:pPr marL="285750" indent="-285750" algn="l">
              <a:buClr>
                <a:schemeClr val="accent1"/>
              </a:buClr>
              <a:buFontTx/>
              <a:buChar char="›"/>
            </a:pPr>
            <a:r>
              <a:rPr lang="en-US" sz="1600" dirty="0"/>
              <a:t>Accept a decimal input parameter</a:t>
            </a:r>
          </a:p>
          <a:p>
            <a:pPr marL="285750" indent="-285750" algn="l">
              <a:buClr>
                <a:schemeClr val="accent1"/>
              </a:buClr>
              <a:buFontTx/>
              <a:buChar char="›"/>
            </a:pPr>
            <a:r>
              <a:rPr lang="en-US" sz="1600" dirty="0"/>
              <a:t>Output a value equal to the input parameter plus 10.</a:t>
            </a:r>
            <a:endParaRPr lang="fr-FR" sz="1600" dirty="0"/>
          </a:p>
        </p:txBody>
      </p:sp>
      <p:sp>
        <p:nvSpPr>
          <p:cNvPr id="2" name="Title 1">
            <a:extLst>
              <a:ext uri="{FF2B5EF4-FFF2-40B4-BE49-F238E27FC236}">
                <a16:creationId xmlns:a16="http://schemas.microsoft.com/office/drawing/2014/main" id="{678DAF0D-44C1-482A-9DDA-812DEEAEC370}"/>
              </a:ext>
            </a:extLst>
          </p:cNvPr>
          <p:cNvSpPr>
            <a:spLocks noGrp="1"/>
          </p:cNvSpPr>
          <p:nvPr>
            <p:ph type="title"/>
          </p:nvPr>
        </p:nvSpPr>
        <p:spPr/>
        <p:txBody>
          <a:bodyPr/>
          <a:lstStyle/>
          <a:p>
            <a:r>
              <a:rPr lang="fr-FR" dirty="0"/>
              <a:t>Workflow: Custom Action </a:t>
            </a:r>
            <a:r>
              <a:rPr lang="fr-FR" dirty="0" err="1"/>
              <a:t>using</a:t>
            </a:r>
            <a:r>
              <a:rPr lang="fr-FR" dirty="0"/>
              <a:t> Pro Code</a:t>
            </a:r>
          </a:p>
        </p:txBody>
      </p:sp>
      <p:pic>
        <p:nvPicPr>
          <p:cNvPr id="5" name="Picture 4">
            <a:extLst>
              <a:ext uri="{FF2B5EF4-FFF2-40B4-BE49-F238E27FC236}">
                <a16:creationId xmlns:a16="http://schemas.microsoft.com/office/drawing/2014/main" id="{9CE1B39A-7D79-4C35-814B-DD654B2A46E0}"/>
              </a:ext>
            </a:extLst>
          </p:cNvPr>
          <p:cNvPicPr>
            <a:picLocks noChangeAspect="1"/>
          </p:cNvPicPr>
          <p:nvPr/>
        </p:nvPicPr>
        <p:blipFill>
          <a:blip r:embed="rId3"/>
          <a:stretch>
            <a:fillRect/>
          </a:stretch>
        </p:blipFill>
        <p:spPr>
          <a:xfrm>
            <a:off x="838200" y="3290740"/>
            <a:ext cx="5305425" cy="495300"/>
          </a:xfrm>
          <a:prstGeom prst="rect">
            <a:avLst/>
          </a:prstGeom>
        </p:spPr>
      </p:pic>
      <p:sp>
        <p:nvSpPr>
          <p:cNvPr id="7" name="TextBox 6">
            <a:extLst>
              <a:ext uri="{FF2B5EF4-FFF2-40B4-BE49-F238E27FC236}">
                <a16:creationId xmlns:a16="http://schemas.microsoft.com/office/drawing/2014/main" id="{02A280C4-E3EA-4DAD-91C2-C1CDB363A808}"/>
              </a:ext>
            </a:extLst>
          </p:cNvPr>
          <p:cNvSpPr txBox="1"/>
          <p:nvPr/>
        </p:nvSpPr>
        <p:spPr>
          <a:xfrm>
            <a:off x="371475" y="5268644"/>
            <a:ext cx="6127898" cy="369332"/>
          </a:xfrm>
          <a:prstGeom prst="rect">
            <a:avLst/>
          </a:prstGeom>
          <a:noFill/>
        </p:spPr>
        <p:txBody>
          <a:bodyPr wrap="square" rtlCol="0">
            <a:spAutoFit/>
          </a:bodyPr>
          <a:lstStyle/>
          <a:p>
            <a:r>
              <a:rPr lang="fr-FR" dirty="0"/>
              <a:t>Source: </a:t>
            </a:r>
            <a:r>
              <a:rPr lang="en-US" dirty="0">
                <a:solidFill>
                  <a:srgbClr val="000000"/>
                </a:solidFill>
                <a:latin typeface="Segoe UI"/>
                <a:hlinkClick r:id="rId4"/>
              </a:rPr>
              <a:t>aka.ms/CDS-Workflow-Extensions</a:t>
            </a:r>
            <a:endParaRPr lang="fr-FR" dirty="0"/>
          </a:p>
        </p:txBody>
      </p:sp>
      <p:sp>
        <p:nvSpPr>
          <p:cNvPr id="10" name="TextBox 9">
            <a:extLst>
              <a:ext uri="{FF2B5EF4-FFF2-40B4-BE49-F238E27FC236}">
                <a16:creationId xmlns:a16="http://schemas.microsoft.com/office/drawing/2014/main" id="{4D00A392-6990-467F-9062-5FBFA2CCCBFC}"/>
              </a:ext>
            </a:extLst>
          </p:cNvPr>
          <p:cNvSpPr txBox="1"/>
          <p:nvPr/>
        </p:nvSpPr>
        <p:spPr>
          <a:xfrm>
            <a:off x="6495160" y="1460243"/>
            <a:ext cx="5555456" cy="4154984"/>
          </a:xfrm>
          <a:prstGeom prst="rect">
            <a:avLst/>
          </a:prstGeom>
          <a:noFill/>
        </p:spPr>
        <p:txBody>
          <a:bodyPr wrap="square" rtlCol="0">
            <a:spAutoFit/>
          </a:bodyPr>
          <a:lstStyle/>
          <a:p>
            <a:r>
              <a:rPr lang="fr-FR" sz="1200" dirty="0" err="1">
                <a:solidFill>
                  <a:srgbClr val="0000FF"/>
                </a:solidFill>
                <a:latin typeface="Consolas" panose="020B0609020204030204" pitchFamily="49" charset="0"/>
              </a:rPr>
              <a:t>using</a:t>
            </a:r>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Microsoft.Xrm.Sdk.Workflow</a:t>
            </a:r>
            <a:r>
              <a:rPr lang="fr-FR" sz="1200" dirty="0">
                <a:solidFill>
                  <a:srgbClr val="000000"/>
                </a:solidFill>
                <a:latin typeface="Consolas" panose="020B0609020204030204" pitchFamily="49" charset="0"/>
              </a:rPr>
              <a:t>;</a:t>
            </a:r>
          </a:p>
          <a:p>
            <a:r>
              <a:rPr lang="fr-FR" sz="1200" dirty="0" err="1">
                <a:solidFill>
                  <a:srgbClr val="0000FF"/>
                </a:solidFill>
                <a:latin typeface="Consolas" panose="020B0609020204030204" pitchFamily="49" charset="0"/>
              </a:rPr>
              <a:t>using</a:t>
            </a:r>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System.Activities</a:t>
            </a:r>
            <a:r>
              <a:rPr lang="fr-FR" sz="1200" dirty="0">
                <a:solidFill>
                  <a:srgbClr val="000000"/>
                </a:solidFill>
                <a:latin typeface="Consolas" panose="020B0609020204030204" pitchFamily="49" charset="0"/>
              </a:rPr>
              <a:t>;</a:t>
            </a:r>
          </a:p>
          <a:p>
            <a:endParaRPr lang="fr-FR" sz="1200" dirty="0">
              <a:solidFill>
                <a:srgbClr val="000000"/>
              </a:solidFill>
              <a:latin typeface="Consolas" panose="020B0609020204030204" pitchFamily="49" charset="0"/>
            </a:endParaRPr>
          </a:p>
          <a:p>
            <a:r>
              <a:rPr lang="fr-FR" sz="1200" dirty="0" err="1">
                <a:solidFill>
                  <a:srgbClr val="0000FF"/>
                </a:solidFill>
                <a:latin typeface="Consolas" panose="020B0609020204030204" pitchFamily="49" charset="0"/>
              </a:rPr>
              <a:t>namespace</a:t>
            </a:r>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SampleWorkflowActivity</a:t>
            </a:r>
            <a:endParaRPr lang="fr-FR"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public</a:t>
            </a:r>
            <a:r>
              <a:rPr lang="fr-FR" sz="1200" dirty="0">
                <a:solidFill>
                  <a:srgbClr val="000000"/>
                </a:solidFill>
                <a:latin typeface="Consolas" panose="020B0609020204030204" pitchFamily="49" charset="0"/>
              </a:rPr>
              <a:t> </a:t>
            </a:r>
            <a:r>
              <a:rPr lang="fr-FR" sz="1200" dirty="0">
                <a:solidFill>
                  <a:srgbClr val="0000FF"/>
                </a:solidFill>
                <a:latin typeface="Consolas" panose="020B0609020204030204" pitchFamily="49" charset="0"/>
              </a:rPr>
              <a:t>class</a:t>
            </a:r>
            <a:r>
              <a:rPr lang="fr-FR" sz="1200" dirty="0">
                <a:solidFill>
                  <a:srgbClr val="000000"/>
                </a:solidFill>
                <a:latin typeface="Consolas" panose="020B0609020204030204" pitchFamily="49" charset="0"/>
              </a:rPr>
              <a:t> </a:t>
            </a:r>
            <a:r>
              <a:rPr lang="fr-FR" sz="1200" dirty="0" err="1">
                <a:solidFill>
                  <a:srgbClr val="2B91AF"/>
                </a:solidFill>
                <a:latin typeface="Consolas" panose="020B0609020204030204" pitchFamily="49" charset="0"/>
              </a:rPr>
              <a:t>IncrementByTen</a:t>
            </a:r>
            <a:r>
              <a:rPr lang="fr-FR" sz="1200" dirty="0">
                <a:solidFill>
                  <a:srgbClr val="000000"/>
                </a:solidFill>
                <a:latin typeface="Consolas" panose="020B0609020204030204" pitchFamily="49" charset="0"/>
              </a:rPr>
              <a:t> : </a:t>
            </a:r>
            <a:r>
              <a:rPr lang="fr-FR" sz="1200" dirty="0" err="1">
                <a:solidFill>
                  <a:srgbClr val="000000"/>
                </a:solidFill>
                <a:latin typeface="Consolas" panose="020B0609020204030204" pitchFamily="49" charset="0"/>
              </a:rPr>
              <a:t>CodeActivity</a:t>
            </a:r>
            <a:endParaRPr lang="fr-FR"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        [</a:t>
            </a:r>
            <a:r>
              <a:rPr lang="fr-FR" sz="1200" dirty="0" err="1">
                <a:solidFill>
                  <a:srgbClr val="000000"/>
                </a:solidFill>
                <a:latin typeface="Consolas" panose="020B0609020204030204" pitchFamily="49" charset="0"/>
              </a:rPr>
              <a:t>RequiredArgument</a:t>
            </a:r>
            <a:r>
              <a:rPr lang="fr-FR" sz="1200" dirty="0">
                <a:solidFill>
                  <a:srgbClr val="000000"/>
                </a:solidFill>
                <a:latin typeface="Consolas" panose="020B0609020204030204" pitchFamily="49" charset="0"/>
              </a:rPr>
              <a:t>]</a:t>
            </a:r>
          </a:p>
          <a:p>
            <a:r>
              <a:rPr lang="fr-FR" sz="1200" dirty="0">
                <a:solidFill>
                  <a:srgbClr val="000000"/>
                </a:solidFill>
                <a:latin typeface="Consolas" panose="020B0609020204030204" pitchFamily="49" charset="0"/>
              </a:rPr>
              <a:t>        [Input(</a:t>
            </a:r>
            <a:r>
              <a:rPr lang="fr-FR" sz="1200" dirty="0">
                <a:solidFill>
                  <a:srgbClr val="A31515"/>
                </a:solidFill>
                <a:latin typeface="Consolas" panose="020B0609020204030204" pitchFamily="49" charset="0"/>
              </a:rPr>
              <a:t>"</a:t>
            </a:r>
            <a:r>
              <a:rPr lang="fr-FR" sz="1200" dirty="0" err="1">
                <a:solidFill>
                  <a:srgbClr val="A31515"/>
                </a:solidFill>
                <a:latin typeface="Consolas" panose="020B0609020204030204" pitchFamily="49" charset="0"/>
              </a:rPr>
              <a:t>Decimal</a:t>
            </a:r>
            <a:r>
              <a:rPr lang="fr-FR" sz="1200" dirty="0">
                <a:solidFill>
                  <a:srgbClr val="A31515"/>
                </a:solidFill>
                <a:latin typeface="Consolas" panose="020B0609020204030204" pitchFamily="49" charset="0"/>
              </a:rPr>
              <a:t> input"</a:t>
            </a:r>
            <a:r>
              <a:rPr lang="fr-FR"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InArgument</a:t>
            </a:r>
            <a:r>
              <a:rPr lang="en-US" sz="1200" dirty="0">
                <a:solidFill>
                  <a:srgbClr val="000000"/>
                </a:solidFill>
                <a:latin typeface="Consolas" panose="020B0609020204030204" pitchFamily="49" charset="0"/>
              </a:rPr>
              <a:t>&lt;</a:t>
            </a:r>
            <a:r>
              <a:rPr lang="en-US" sz="1200" dirty="0">
                <a:solidFill>
                  <a:srgbClr val="0000FF"/>
                </a:solidFill>
                <a:latin typeface="Consolas" panose="020B0609020204030204" pitchFamily="49" charset="0"/>
              </a:rPr>
              <a:t>decimal</a:t>
            </a:r>
            <a:r>
              <a:rPr lang="en-US" sz="1200" dirty="0">
                <a:solidFill>
                  <a:srgbClr val="000000"/>
                </a:solidFill>
                <a:latin typeface="Consolas" panose="020B0609020204030204" pitchFamily="49" charset="0"/>
              </a:rPr>
              <a:t>&gt; </a:t>
            </a:r>
            <a:r>
              <a:rPr lang="en-US" sz="1200" dirty="0" err="1">
                <a:solidFill>
                  <a:srgbClr val="000000"/>
                </a:solidFill>
                <a:latin typeface="Consolas" panose="020B0609020204030204" pitchFamily="49" charset="0"/>
              </a:rPr>
              <a:t>DecInput</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get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set</a:t>
            </a:r>
            <a:r>
              <a:rPr lang="en-US" sz="1200" dirty="0">
                <a:solidFill>
                  <a:srgbClr val="000000"/>
                </a:solidFill>
                <a:latin typeface="Consolas" panose="020B0609020204030204" pitchFamily="49" charset="0"/>
              </a:rPr>
              <a:t>; }</a:t>
            </a:r>
          </a:p>
          <a:p>
            <a:endParaRPr lang="fr-FR" sz="1200" dirty="0">
              <a:solidFill>
                <a:srgbClr val="000000"/>
              </a:solidFill>
              <a:latin typeface="Consolas" panose="020B0609020204030204" pitchFamily="49" charset="0"/>
            </a:endParaRPr>
          </a:p>
          <a:p>
            <a:r>
              <a:rPr lang="fr-FR" sz="1200" dirty="0">
                <a:solidFill>
                  <a:srgbClr val="000000"/>
                </a:solidFill>
                <a:latin typeface="Consolas" panose="020B0609020204030204" pitchFamily="49" charset="0"/>
              </a:rPr>
              <a:t>        [Output(</a:t>
            </a:r>
            <a:r>
              <a:rPr lang="fr-FR" sz="1200" dirty="0">
                <a:solidFill>
                  <a:srgbClr val="A31515"/>
                </a:solidFill>
                <a:latin typeface="Consolas" panose="020B0609020204030204" pitchFamily="49" charset="0"/>
              </a:rPr>
              <a:t>"</a:t>
            </a:r>
            <a:r>
              <a:rPr lang="fr-FR" sz="1200" dirty="0" err="1">
                <a:solidFill>
                  <a:srgbClr val="A31515"/>
                </a:solidFill>
                <a:latin typeface="Consolas" panose="020B0609020204030204" pitchFamily="49" charset="0"/>
              </a:rPr>
              <a:t>Decimal</a:t>
            </a:r>
            <a:r>
              <a:rPr lang="fr-FR" sz="1200" dirty="0">
                <a:solidFill>
                  <a:srgbClr val="A31515"/>
                </a:solidFill>
                <a:latin typeface="Consolas" panose="020B0609020204030204" pitchFamily="49" charset="0"/>
              </a:rPr>
              <a:t> output"</a:t>
            </a:r>
            <a:r>
              <a:rPr lang="fr-FR"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OutArgument</a:t>
            </a:r>
            <a:r>
              <a:rPr lang="en-US" sz="1200" dirty="0">
                <a:solidFill>
                  <a:srgbClr val="000000"/>
                </a:solidFill>
                <a:latin typeface="Consolas" panose="020B0609020204030204" pitchFamily="49" charset="0"/>
              </a:rPr>
              <a:t>&lt;</a:t>
            </a:r>
            <a:r>
              <a:rPr lang="en-US" sz="1200" dirty="0">
                <a:solidFill>
                  <a:srgbClr val="0000FF"/>
                </a:solidFill>
                <a:latin typeface="Consolas" panose="020B0609020204030204" pitchFamily="49" charset="0"/>
              </a:rPr>
              <a:t>decimal</a:t>
            </a:r>
            <a:r>
              <a:rPr lang="en-US" sz="1200" dirty="0">
                <a:solidFill>
                  <a:srgbClr val="000000"/>
                </a:solidFill>
                <a:latin typeface="Consolas" panose="020B0609020204030204" pitchFamily="49" charset="0"/>
              </a:rPr>
              <a:t>&gt; </a:t>
            </a:r>
            <a:r>
              <a:rPr lang="en-US" sz="1200" dirty="0" err="1">
                <a:solidFill>
                  <a:srgbClr val="000000"/>
                </a:solidFill>
                <a:latin typeface="Consolas" panose="020B0609020204030204" pitchFamily="49" charset="0"/>
              </a:rPr>
              <a:t>DecOutput</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get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set</a:t>
            </a:r>
            <a:r>
              <a:rPr lang="en-US" sz="1200" dirty="0">
                <a:solidFill>
                  <a:srgbClr val="000000"/>
                </a:solidFill>
                <a:latin typeface="Consolas" panose="020B0609020204030204" pitchFamily="49" charset="0"/>
              </a:rPr>
              <a:t>; }</a:t>
            </a:r>
          </a:p>
          <a:p>
            <a:endParaRPr lang="fr-FR"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protected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override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Execute(</a:t>
            </a:r>
            <a:r>
              <a:rPr lang="en-US" sz="1200" dirty="0" err="1">
                <a:solidFill>
                  <a:srgbClr val="000000"/>
                </a:solidFill>
                <a:latin typeface="Consolas" panose="020B0609020204030204" pitchFamily="49" charset="0"/>
              </a:rPr>
              <a:t>CodeActivityContext</a:t>
            </a:r>
            <a:r>
              <a:rPr lang="en-US" sz="1200" dirty="0">
                <a:solidFill>
                  <a:srgbClr val="000000"/>
                </a:solidFill>
                <a:latin typeface="Consolas" panose="020B0609020204030204" pitchFamily="49" charset="0"/>
              </a:rPr>
              <a:t> context)</a:t>
            </a:r>
          </a:p>
          <a:p>
            <a:r>
              <a:rPr lang="fr-FR"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decimal</a:t>
            </a:r>
            <a:r>
              <a:rPr lang="en-US" sz="1200" dirty="0">
                <a:solidFill>
                  <a:srgbClr val="000000"/>
                </a:solidFill>
                <a:latin typeface="Consolas" panose="020B0609020204030204" pitchFamily="49" charset="0"/>
              </a:rPr>
              <a:t> input = </a:t>
            </a:r>
            <a:r>
              <a:rPr lang="en-US" sz="1200" dirty="0" err="1">
                <a:solidFill>
                  <a:srgbClr val="000000"/>
                </a:solidFill>
                <a:latin typeface="Consolas" panose="020B0609020204030204" pitchFamily="49" charset="0"/>
              </a:rPr>
              <a:t>DecInput.Get</a:t>
            </a:r>
            <a:r>
              <a:rPr lang="en-US" sz="1200" dirty="0">
                <a:solidFill>
                  <a:srgbClr val="000000"/>
                </a:solidFill>
                <a:latin typeface="Consolas" panose="020B0609020204030204" pitchFamily="49" charset="0"/>
              </a:rPr>
              <a:t>(context);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DecOutput.Set</a:t>
            </a:r>
            <a:r>
              <a:rPr lang="en-US" sz="1200" dirty="0">
                <a:solidFill>
                  <a:srgbClr val="000000"/>
                </a:solidFill>
                <a:latin typeface="Consolas" panose="020B0609020204030204" pitchFamily="49" charset="0"/>
              </a:rPr>
              <a:t>(context, input + 10);</a:t>
            </a:r>
          </a:p>
          <a:p>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    }</a:t>
            </a:r>
          </a:p>
          <a:p>
            <a:r>
              <a:rPr lang="fr-FR" sz="1200" dirty="0">
                <a:solidFill>
                  <a:srgbClr val="000000"/>
                </a:solidFill>
                <a:latin typeface="Consolas" panose="020B0609020204030204" pitchFamily="49" charset="0"/>
              </a:rPr>
              <a:t>}</a:t>
            </a:r>
          </a:p>
        </p:txBody>
      </p:sp>
      <p:pic>
        <p:nvPicPr>
          <p:cNvPr id="4" name="Picture 3">
            <a:extLst>
              <a:ext uri="{FF2B5EF4-FFF2-40B4-BE49-F238E27FC236}">
                <a16:creationId xmlns:a16="http://schemas.microsoft.com/office/drawing/2014/main" id="{13347F5D-43B1-421E-A6FB-F8631349084F}"/>
              </a:ext>
            </a:extLst>
          </p:cNvPr>
          <p:cNvPicPr>
            <a:picLocks noChangeAspect="1"/>
          </p:cNvPicPr>
          <p:nvPr/>
        </p:nvPicPr>
        <p:blipFill>
          <a:blip r:embed="rId5"/>
          <a:stretch>
            <a:fillRect/>
          </a:stretch>
        </p:blipFill>
        <p:spPr>
          <a:xfrm>
            <a:off x="2374974" y="3047852"/>
            <a:ext cx="3543300" cy="1476375"/>
          </a:xfrm>
          <a:prstGeom prst="rect">
            <a:avLst/>
          </a:prstGeom>
        </p:spPr>
      </p:pic>
      <p:pic>
        <p:nvPicPr>
          <p:cNvPr id="6" name="Picture 5">
            <a:extLst>
              <a:ext uri="{FF2B5EF4-FFF2-40B4-BE49-F238E27FC236}">
                <a16:creationId xmlns:a16="http://schemas.microsoft.com/office/drawing/2014/main" id="{881040AE-7B1D-4B11-9816-30CE9B44FE34}"/>
              </a:ext>
            </a:extLst>
          </p:cNvPr>
          <p:cNvPicPr>
            <a:picLocks noChangeAspect="1"/>
          </p:cNvPicPr>
          <p:nvPr/>
        </p:nvPicPr>
        <p:blipFill>
          <a:blip r:embed="rId6"/>
          <a:stretch>
            <a:fillRect/>
          </a:stretch>
        </p:blipFill>
        <p:spPr>
          <a:xfrm>
            <a:off x="3905614" y="2950412"/>
            <a:ext cx="5367274" cy="3147630"/>
          </a:xfrm>
          <a:prstGeom prst="rect">
            <a:avLst/>
          </a:prstGeom>
        </p:spPr>
      </p:pic>
    </p:spTree>
    <p:extLst>
      <p:ext uri="{BB962C8B-B14F-4D97-AF65-F5344CB8AC3E}">
        <p14:creationId xmlns:p14="http://schemas.microsoft.com/office/powerpoint/2010/main" val="363762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45D79-09CE-4AF6-B29C-84F1FDC5A1A8}"/>
              </a:ext>
            </a:extLst>
          </p:cNvPr>
          <p:cNvSpPr>
            <a:spLocks noGrp="1"/>
          </p:cNvSpPr>
          <p:nvPr>
            <p:ph type="title"/>
          </p:nvPr>
        </p:nvSpPr>
        <p:spPr/>
        <p:txBody>
          <a:bodyPr/>
          <a:lstStyle/>
          <a:p>
            <a:r>
              <a:rPr lang="fr-FR" dirty="0" err="1"/>
              <a:t>Latest</a:t>
            </a:r>
            <a:r>
              <a:rPr lang="fr-FR" dirty="0"/>
              <a:t> News</a:t>
            </a:r>
          </a:p>
        </p:txBody>
      </p:sp>
      <p:sp>
        <p:nvSpPr>
          <p:cNvPr id="3" name="Content Placeholder 2">
            <a:extLst>
              <a:ext uri="{FF2B5EF4-FFF2-40B4-BE49-F238E27FC236}">
                <a16:creationId xmlns:a16="http://schemas.microsoft.com/office/drawing/2014/main" id="{4515BF77-1A87-499F-BCB6-B936A6A76981}"/>
              </a:ext>
            </a:extLst>
          </p:cNvPr>
          <p:cNvSpPr>
            <a:spLocks noGrp="1"/>
          </p:cNvSpPr>
          <p:nvPr>
            <p:ph idx="1"/>
          </p:nvPr>
        </p:nvSpPr>
        <p:spPr>
          <a:xfrm>
            <a:off x="838200" y="1460500"/>
            <a:ext cx="10515600" cy="859367"/>
          </a:xfrm>
        </p:spPr>
        <p:txBody>
          <a:bodyPr>
            <a:normAutofit lnSpcReduction="10000"/>
          </a:bodyPr>
          <a:lstStyle/>
          <a:p>
            <a:pPr marL="0" indent="0" algn="ctr">
              <a:buNone/>
            </a:pPr>
            <a:r>
              <a:rPr lang="en-US" dirty="0"/>
              <a:t>Microsoft’s desire to make Custom Actions and Workflows </a:t>
            </a:r>
            <a:r>
              <a:rPr lang="en-US" dirty="0">
                <a:solidFill>
                  <a:schemeClr val="accent1"/>
                </a:solidFill>
              </a:rPr>
              <a:t>obsolete</a:t>
            </a:r>
            <a:r>
              <a:rPr lang="en-US" dirty="0"/>
              <a:t>.</a:t>
            </a:r>
            <a:endParaRPr lang="fr-FR" dirty="0"/>
          </a:p>
        </p:txBody>
      </p:sp>
      <p:sp>
        <p:nvSpPr>
          <p:cNvPr id="4" name="Rectangle 3">
            <a:extLst>
              <a:ext uri="{FF2B5EF4-FFF2-40B4-BE49-F238E27FC236}">
                <a16:creationId xmlns:a16="http://schemas.microsoft.com/office/drawing/2014/main" id="{9BFF315C-1FE1-4E4C-AD84-A605C7CAA5DF}"/>
              </a:ext>
              <a:ext uri="{C183D7F6-B498-43B3-948B-1728B52AA6E4}">
                <adec:decorative xmlns:adec="http://schemas.microsoft.com/office/drawing/2017/decorative" val="1"/>
              </a:ext>
            </a:extLst>
          </p:cNvPr>
          <p:cNvSpPr/>
          <p:nvPr/>
        </p:nvSpPr>
        <p:spPr>
          <a:xfrm>
            <a:off x="1891872" y="2308066"/>
            <a:ext cx="1880678" cy="1366464"/>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a typeface="Lato" panose="020F0502020204030203" pitchFamily="34" charset="0"/>
                <a:cs typeface="Lato" panose="020F0502020204030203" pitchFamily="34" charset="0"/>
              </a:rPr>
              <a:t>Workflows</a:t>
            </a:r>
          </a:p>
        </p:txBody>
      </p:sp>
      <p:sp>
        <p:nvSpPr>
          <p:cNvPr id="7" name="Rectangle 6">
            <a:extLst>
              <a:ext uri="{FF2B5EF4-FFF2-40B4-BE49-F238E27FC236}">
                <a16:creationId xmlns:a16="http://schemas.microsoft.com/office/drawing/2014/main" id="{06104C47-A824-4BB2-9FEF-8491A745CA61}"/>
              </a:ext>
            </a:extLst>
          </p:cNvPr>
          <p:cNvSpPr/>
          <p:nvPr/>
        </p:nvSpPr>
        <p:spPr>
          <a:xfrm>
            <a:off x="1164277" y="4148663"/>
            <a:ext cx="3335867" cy="146896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Arrow: Down 7">
            <a:extLst>
              <a:ext uri="{FF2B5EF4-FFF2-40B4-BE49-F238E27FC236}">
                <a16:creationId xmlns:a16="http://schemas.microsoft.com/office/drawing/2014/main" id="{179B8F7A-F9D8-4C13-9CB3-94087EECEA0A}"/>
              </a:ext>
            </a:extLst>
          </p:cNvPr>
          <p:cNvSpPr/>
          <p:nvPr/>
        </p:nvSpPr>
        <p:spPr>
          <a:xfrm>
            <a:off x="2607844" y="3674530"/>
            <a:ext cx="448734" cy="474133"/>
          </a:xfrm>
          <a:prstGeom prst="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6B8C5EAB-223E-4850-A34F-2C2430541E60}"/>
              </a:ext>
              <a:ext uri="{C183D7F6-B498-43B3-948B-1728B52AA6E4}">
                <adec:decorative xmlns:adec="http://schemas.microsoft.com/office/drawing/2017/decorative" val="1"/>
              </a:ext>
            </a:extLst>
          </p:cNvPr>
          <p:cNvSpPr/>
          <p:nvPr/>
        </p:nvSpPr>
        <p:spPr>
          <a:xfrm>
            <a:off x="6496123" y="2308066"/>
            <a:ext cx="1880678" cy="1366464"/>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ea typeface="Lato" panose="020F0502020204030203" pitchFamily="34" charset="0"/>
                <a:cs typeface="Lato" panose="020F0502020204030203" pitchFamily="34" charset="0"/>
              </a:rPr>
              <a:t>Custom Actions</a:t>
            </a:r>
          </a:p>
        </p:txBody>
      </p:sp>
      <p:sp>
        <p:nvSpPr>
          <p:cNvPr id="10" name="Rectangle 9">
            <a:extLst>
              <a:ext uri="{FF2B5EF4-FFF2-40B4-BE49-F238E27FC236}">
                <a16:creationId xmlns:a16="http://schemas.microsoft.com/office/drawing/2014/main" id="{7A2E8A78-B05C-40DA-B8AF-550DE63C97FE}"/>
              </a:ext>
            </a:extLst>
          </p:cNvPr>
          <p:cNvSpPr/>
          <p:nvPr/>
        </p:nvSpPr>
        <p:spPr>
          <a:xfrm>
            <a:off x="5768528" y="4148663"/>
            <a:ext cx="3335867" cy="1468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row: Down 10">
            <a:extLst>
              <a:ext uri="{FF2B5EF4-FFF2-40B4-BE49-F238E27FC236}">
                <a16:creationId xmlns:a16="http://schemas.microsoft.com/office/drawing/2014/main" id="{6388F4D5-7B70-49FE-8FFA-5B334F02D5CA}"/>
              </a:ext>
            </a:extLst>
          </p:cNvPr>
          <p:cNvSpPr/>
          <p:nvPr/>
        </p:nvSpPr>
        <p:spPr>
          <a:xfrm>
            <a:off x="7212095" y="3674530"/>
            <a:ext cx="448734" cy="474133"/>
          </a:xfrm>
          <a:prstGeom prst="down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69A51EA1-281E-4D91-9CA9-4F1250D60652}"/>
              </a:ext>
            </a:extLst>
          </p:cNvPr>
          <p:cNvSpPr txBox="1"/>
          <p:nvPr/>
        </p:nvSpPr>
        <p:spPr>
          <a:xfrm>
            <a:off x="1366938" y="4512729"/>
            <a:ext cx="2853267" cy="646331"/>
          </a:xfrm>
          <a:prstGeom prst="rect">
            <a:avLst/>
          </a:prstGeom>
          <a:noFill/>
        </p:spPr>
        <p:txBody>
          <a:bodyPr wrap="square" rtlCol="0">
            <a:spAutoFit/>
          </a:bodyPr>
          <a:lstStyle/>
          <a:p>
            <a:r>
              <a:rPr lang="fr-FR" dirty="0"/>
              <a:t>Power Automate</a:t>
            </a:r>
            <a:br>
              <a:rPr lang="fr-FR" dirty="0"/>
            </a:br>
            <a:r>
              <a:rPr lang="fr-FR" dirty="0" err="1"/>
              <a:t>Synchronous</a:t>
            </a:r>
            <a:r>
              <a:rPr lang="fr-FR" dirty="0"/>
              <a:t> ? Plug-in!</a:t>
            </a:r>
          </a:p>
        </p:txBody>
      </p:sp>
      <p:sp>
        <p:nvSpPr>
          <p:cNvPr id="13" name="TextBox 12">
            <a:extLst>
              <a:ext uri="{FF2B5EF4-FFF2-40B4-BE49-F238E27FC236}">
                <a16:creationId xmlns:a16="http://schemas.microsoft.com/office/drawing/2014/main" id="{21C40F4D-799E-44F0-9DB0-2AFA7915B158}"/>
              </a:ext>
            </a:extLst>
          </p:cNvPr>
          <p:cNvSpPr txBox="1"/>
          <p:nvPr/>
        </p:nvSpPr>
        <p:spPr>
          <a:xfrm>
            <a:off x="5889177" y="4244363"/>
            <a:ext cx="3094568" cy="1323439"/>
          </a:xfrm>
          <a:prstGeom prst="rect">
            <a:avLst/>
          </a:prstGeom>
          <a:noFill/>
        </p:spPr>
        <p:txBody>
          <a:bodyPr wrap="square" rtlCol="0">
            <a:spAutoFit/>
          </a:bodyPr>
          <a:lstStyle/>
          <a:p>
            <a:r>
              <a:rPr lang="en-US" sz="1600" dirty="0"/>
              <a:t>How to secure an HTTP call on the client side?</a:t>
            </a:r>
          </a:p>
          <a:p>
            <a:r>
              <a:rPr lang="en-US" sz="1600" dirty="0"/>
              <a:t>No integration scenario possible</a:t>
            </a:r>
            <a:br>
              <a:rPr lang="en-US" sz="1600" dirty="0"/>
            </a:br>
            <a:r>
              <a:rPr lang="en-US" sz="1600" dirty="0"/>
              <a:t>Reusable Logic available within Power Automate / </a:t>
            </a:r>
            <a:r>
              <a:rPr lang="en-US" sz="1600" strike="sngStrike" dirty="0"/>
              <a:t>Workflows</a:t>
            </a:r>
            <a:endParaRPr lang="en-US" sz="1600" dirty="0"/>
          </a:p>
        </p:txBody>
      </p:sp>
      <p:sp>
        <p:nvSpPr>
          <p:cNvPr id="14" name="TextBox 13">
            <a:extLst>
              <a:ext uri="{FF2B5EF4-FFF2-40B4-BE49-F238E27FC236}">
                <a16:creationId xmlns:a16="http://schemas.microsoft.com/office/drawing/2014/main" id="{7BA3A0C2-832C-41E9-91F0-F91CB0858814}"/>
              </a:ext>
            </a:extLst>
          </p:cNvPr>
          <p:cNvSpPr txBox="1"/>
          <p:nvPr/>
        </p:nvSpPr>
        <p:spPr>
          <a:xfrm>
            <a:off x="9882396" y="3074365"/>
            <a:ext cx="2125672" cy="1200329"/>
          </a:xfrm>
          <a:prstGeom prst="rect">
            <a:avLst/>
          </a:prstGeom>
          <a:noFill/>
        </p:spPr>
        <p:txBody>
          <a:bodyPr wrap="square" rtlCol="0">
            <a:spAutoFit/>
          </a:bodyPr>
          <a:lstStyle/>
          <a:p>
            <a:pPr algn="just"/>
            <a:r>
              <a:rPr lang="fr-FR" dirty="0"/>
              <a:t>📅 </a:t>
            </a:r>
            <a:r>
              <a:rPr lang="fr-FR" dirty="0" err="1"/>
              <a:t>October</a:t>
            </a:r>
            <a:r>
              <a:rPr lang="fr-FR" dirty="0"/>
              <a:t> 26, 2020: </a:t>
            </a:r>
            <a:r>
              <a:rPr lang="en-US" dirty="0">
                <a:solidFill>
                  <a:srgbClr val="000000"/>
                </a:solidFill>
                <a:latin typeface="Segoe UI"/>
                <a:hlinkClick r:id="rId3"/>
              </a:rPr>
              <a:t>Introducing Custom API preview</a:t>
            </a:r>
            <a:endParaRPr lang="fr-FR" dirty="0"/>
          </a:p>
        </p:txBody>
      </p:sp>
    </p:spTree>
    <p:extLst>
      <p:ext uri="{BB962C8B-B14F-4D97-AF65-F5344CB8AC3E}">
        <p14:creationId xmlns:p14="http://schemas.microsoft.com/office/powerpoint/2010/main" val="145373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a:xfrm>
            <a:off x="838200" y="2084172"/>
            <a:ext cx="11145982" cy="1158793"/>
          </a:xfrm>
        </p:spPr>
        <p:txBody>
          <a:bodyPr>
            <a:normAutofit fontScale="90000"/>
          </a:bodyPr>
          <a:lstStyle/>
          <a:p>
            <a:r>
              <a:rPr lang="en-US" sz="6000" dirty="0">
                <a:solidFill>
                  <a:schemeClr val="bg1"/>
                </a:solidFill>
              </a:rPr>
              <a:t>Extend </a:t>
            </a:r>
            <a:r>
              <a:rPr lang="en-US" sz="6000" dirty="0" err="1">
                <a:solidFill>
                  <a:schemeClr val="bg1"/>
                </a:solidFill>
              </a:rPr>
              <a:t>Dataverse’s</a:t>
            </a:r>
            <a:r>
              <a:rPr lang="en-US" sz="6000" dirty="0">
                <a:solidFill>
                  <a:schemeClr val="bg1"/>
                </a:solidFill>
              </a:rPr>
              <a:t> messages (tomorrow)</a:t>
            </a:r>
          </a:p>
        </p:txBody>
      </p:sp>
    </p:spTree>
    <p:extLst>
      <p:ext uri="{BB962C8B-B14F-4D97-AF65-F5344CB8AC3E}">
        <p14:creationId xmlns:p14="http://schemas.microsoft.com/office/powerpoint/2010/main" val="22822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FBCB4-8BFD-4CA7-AAD8-4796AD67945D}"/>
              </a:ext>
            </a:extLst>
          </p:cNvPr>
          <p:cNvSpPr>
            <a:spLocks noGrp="1"/>
          </p:cNvSpPr>
          <p:nvPr>
            <p:ph type="title"/>
          </p:nvPr>
        </p:nvSpPr>
        <p:spPr/>
        <p:txBody>
          <a:bodyPr/>
          <a:lstStyle/>
          <a:p>
            <a:r>
              <a:rPr lang="fr-FR" dirty="0"/>
              <a:t>APIs</a:t>
            </a:r>
          </a:p>
        </p:txBody>
      </p:sp>
      <p:sp>
        <p:nvSpPr>
          <p:cNvPr id="3" name="Content Placeholder 2">
            <a:extLst>
              <a:ext uri="{FF2B5EF4-FFF2-40B4-BE49-F238E27FC236}">
                <a16:creationId xmlns:a16="http://schemas.microsoft.com/office/drawing/2014/main" id="{E306C036-FCE7-4458-B366-36454F6041D6}"/>
              </a:ext>
            </a:extLst>
          </p:cNvPr>
          <p:cNvSpPr>
            <a:spLocks noGrp="1"/>
          </p:cNvSpPr>
          <p:nvPr>
            <p:ph idx="1"/>
          </p:nvPr>
        </p:nvSpPr>
        <p:spPr>
          <a:xfrm>
            <a:off x="838200" y="1460500"/>
            <a:ext cx="10515600" cy="1030042"/>
          </a:xfrm>
        </p:spPr>
        <p:txBody>
          <a:bodyPr/>
          <a:lstStyle/>
          <a:p>
            <a:pPr marL="0" indent="0" algn="ctr">
              <a:buNone/>
            </a:pPr>
            <a:r>
              <a:rPr lang="en-US" dirty="0">
                <a:solidFill>
                  <a:schemeClr val="accent1"/>
                </a:solidFill>
              </a:rPr>
              <a:t>API: </a:t>
            </a:r>
            <a:r>
              <a:rPr lang="en-US" sz="2800" dirty="0"/>
              <a:t>Solution that allows applications to communicate with each other and exchange services or data with each other.</a:t>
            </a:r>
            <a:endParaRPr lang="fr-FR" dirty="0"/>
          </a:p>
        </p:txBody>
      </p:sp>
      <p:sp>
        <p:nvSpPr>
          <p:cNvPr id="4" name="Rectangle 3">
            <a:extLst>
              <a:ext uri="{FF2B5EF4-FFF2-40B4-BE49-F238E27FC236}">
                <a16:creationId xmlns:a16="http://schemas.microsoft.com/office/drawing/2014/main" id="{EFA6CAA4-B8A4-4593-85A1-5B314363B037}"/>
              </a:ext>
              <a:ext uri="{C183D7F6-B498-43B3-948B-1728B52AA6E4}">
                <adec:decorative xmlns:adec="http://schemas.microsoft.com/office/drawing/2017/decorative" val="1"/>
              </a:ext>
            </a:extLst>
          </p:cNvPr>
          <p:cNvSpPr/>
          <p:nvPr/>
        </p:nvSpPr>
        <p:spPr>
          <a:xfrm>
            <a:off x="4758267" y="3429000"/>
            <a:ext cx="1880678" cy="1366464"/>
          </a:xfrm>
          <a:prstGeom prst="rect">
            <a:avLst/>
          </a:prstGeom>
          <a:noFill/>
          <a:ln w="571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a typeface="Lato" panose="020F0502020204030203" pitchFamily="34" charset="0"/>
              <a:cs typeface="Lato" panose="020F0502020204030203" pitchFamily="34" charset="0"/>
            </a:endParaRPr>
          </a:p>
        </p:txBody>
      </p:sp>
      <p:sp>
        <p:nvSpPr>
          <p:cNvPr id="5" name="Arrow: Down 4">
            <a:extLst>
              <a:ext uri="{FF2B5EF4-FFF2-40B4-BE49-F238E27FC236}">
                <a16:creationId xmlns:a16="http://schemas.microsoft.com/office/drawing/2014/main" id="{6157B2F9-C1DA-429C-83F6-9A087004E501}"/>
              </a:ext>
            </a:extLst>
          </p:cNvPr>
          <p:cNvSpPr/>
          <p:nvPr/>
        </p:nvSpPr>
        <p:spPr>
          <a:xfrm rot="16200000">
            <a:off x="3555733" y="3502364"/>
            <a:ext cx="448734" cy="121973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Graphic 6" descr="Contract outline">
            <a:extLst>
              <a:ext uri="{FF2B5EF4-FFF2-40B4-BE49-F238E27FC236}">
                <a16:creationId xmlns:a16="http://schemas.microsoft.com/office/drawing/2014/main" id="{D2F0FC7E-6CA4-40F0-A5D6-04F643B0D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1406" y="2401584"/>
            <a:ext cx="914400" cy="914400"/>
          </a:xfrm>
          <a:prstGeom prst="rect">
            <a:avLst/>
          </a:prstGeom>
        </p:spPr>
      </p:pic>
      <p:pic>
        <p:nvPicPr>
          <p:cNvPr id="11" name="Graphic 10" descr="Gears with solid fill">
            <a:extLst>
              <a:ext uri="{FF2B5EF4-FFF2-40B4-BE49-F238E27FC236}">
                <a16:creationId xmlns:a16="http://schemas.microsoft.com/office/drawing/2014/main" id="{2A7D11F5-2ACB-4A21-95AA-0B65EA2F46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41406" y="3655032"/>
            <a:ext cx="914400" cy="914400"/>
          </a:xfrm>
          <a:prstGeom prst="rect">
            <a:avLst/>
          </a:prstGeom>
        </p:spPr>
      </p:pic>
      <p:sp>
        <p:nvSpPr>
          <p:cNvPr id="12" name="Arrow: Down 11">
            <a:extLst>
              <a:ext uri="{FF2B5EF4-FFF2-40B4-BE49-F238E27FC236}">
                <a16:creationId xmlns:a16="http://schemas.microsoft.com/office/drawing/2014/main" id="{9C14AAFB-0A88-4C55-9803-9E117505813C}"/>
              </a:ext>
            </a:extLst>
          </p:cNvPr>
          <p:cNvSpPr/>
          <p:nvPr/>
        </p:nvSpPr>
        <p:spPr>
          <a:xfrm rot="16200000">
            <a:off x="7507586" y="3502363"/>
            <a:ext cx="448734" cy="1219737"/>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Graphic 12" descr="Binary with solid fill">
            <a:extLst>
              <a:ext uri="{FF2B5EF4-FFF2-40B4-BE49-F238E27FC236}">
                <a16:creationId xmlns:a16="http://schemas.microsoft.com/office/drawing/2014/main" id="{07EEEB4D-9C24-4E62-B652-26A2B4E510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66027" y="3801698"/>
            <a:ext cx="621065" cy="621065"/>
          </a:xfrm>
          <a:prstGeom prst="rect">
            <a:avLst/>
          </a:prstGeom>
        </p:spPr>
      </p:pic>
      <p:pic>
        <p:nvPicPr>
          <p:cNvPr id="14" name="Graphic 13" descr="Binary with solid fill">
            <a:extLst>
              <a:ext uri="{FF2B5EF4-FFF2-40B4-BE49-F238E27FC236}">
                <a16:creationId xmlns:a16="http://schemas.microsoft.com/office/drawing/2014/main" id="{C1C18212-9C4A-44EB-B78A-8BA60A7411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34093" y="3801697"/>
            <a:ext cx="621065" cy="621065"/>
          </a:xfrm>
          <a:prstGeom prst="rect">
            <a:avLst/>
          </a:prstGeom>
        </p:spPr>
      </p:pic>
    </p:spTree>
    <p:extLst>
      <p:ext uri="{BB962C8B-B14F-4D97-AF65-F5344CB8AC3E}">
        <p14:creationId xmlns:p14="http://schemas.microsoft.com/office/powerpoint/2010/main" val="245397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A5BD2-4DED-4F35-928D-E0B6C4C3A8A2}"/>
              </a:ext>
            </a:extLst>
          </p:cNvPr>
          <p:cNvSpPr>
            <a:spLocks noGrp="1"/>
          </p:cNvSpPr>
          <p:nvPr>
            <p:ph type="title"/>
          </p:nvPr>
        </p:nvSpPr>
        <p:spPr/>
        <p:txBody>
          <a:bodyPr/>
          <a:lstStyle/>
          <a:p>
            <a:r>
              <a:rPr lang="fr-FR" dirty="0"/>
              <a:t>Custom APIs </a:t>
            </a:r>
            <a:r>
              <a:rPr lang="fr-FR" dirty="0" err="1"/>
              <a:t>Features</a:t>
            </a:r>
            <a:endParaRPr lang="fr-FR" dirty="0"/>
          </a:p>
        </p:txBody>
      </p:sp>
      <p:sp>
        <p:nvSpPr>
          <p:cNvPr id="5" name="Rectangle 4">
            <a:extLst>
              <a:ext uri="{FF2B5EF4-FFF2-40B4-BE49-F238E27FC236}">
                <a16:creationId xmlns:a16="http://schemas.microsoft.com/office/drawing/2014/main" id="{E25B0FC5-5349-4F66-AABB-3EC3B24D4E86}"/>
              </a:ext>
              <a:ext uri="{C183D7F6-B498-43B3-948B-1728B52AA6E4}">
                <adec:decorative xmlns:adec="http://schemas.microsoft.com/office/drawing/2017/decorative" val="1"/>
              </a:ext>
            </a:extLst>
          </p:cNvPr>
          <p:cNvSpPr/>
          <p:nvPr/>
        </p:nvSpPr>
        <p:spPr>
          <a:xfrm>
            <a:off x="4424467" y="1543573"/>
            <a:ext cx="1544636" cy="95634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latin typeface="Segoe UI"/>
              </a:rPr>
              <a:t>Solution</a:t>
            </a:r>
          </a:p>
          <a:p>
            <a:pPr algn="ctr"/>
            <a:r>
              <a:rPr lang="en-US" sz="1200" b="1" dirty="0">
                <a:solidFill>
                  <a:prstClr val="white"/>
                </a:solidFill>
                <a:latin typeface="Segoe UI"/>
              </a:rPr>
              <a:t>Aware</a:t>
            </a:r>
          </a:p>
        </p:txBody>
      </p:sp>
      <p:sp>
        <p:nvSpPr>
          <p:cNvPr id="6" name="Rectangle 5">
            <a:extLst>
              <a:ext uri="{FF2B5EF4-FFF2-40B4-BE49-F238E27FC236}">
                <a16:creationId xmlns:a16="http://schemas.microsoft.com/office/drawing/2014/main" id="{7A15335D-344A-42A5-ADA5-925A83C3486C}"/>
              </a:ext>
              <a:ext uri="{C183D7F6-B498-43B3-948B-1728B52AA6E4}">
                <adec:decorative xmlns:adec="http://schemas.microsoft.com/office/drawing/2017/decorative" val="1"/>
              </a:ext>
            </a:extLst>
          </p:cNvPr>
          <p:cNvSpPr/>
          <p:nvPr/>
        </p:nvSpPr>
        <p:spPr>
          <a:xfrm>
            <a:off x="6248428" y="1543573"/>
            <a:ext cx="1544636" cy="95634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latin typeface="Segoe UI"/>
              </a:rPr>
              <a:t>Allowed Custom Processing Step Type</a:t>
            </a:r>
          </a:p>
        </p:txBody>
      </p:sp>
      <p:sp>
        <p:nvSpPr>
          <p:cNvPr id="7" name="Rectangle 6">
            <a:extLst>
              <a:ext uri="{FF2B5EF4-FFF2-40B4-BE49-F238E27FC236}">
                <a16:creationId xmlns:a16="http://schemas.microsoft.com/office/drawing/2014/main" id="{49A5DBDD-EF95-4F74-82FD-D4E0302D9F10}"/>
              </a:ext>
              <a:ext uri="{C183D7F6-B498-43B3-948B-1728B52AA6E4}">
                <adec:decorative xmlns:adec="http://schemas.microsoft.com/office/drawing/2017/decorative" val="1"/>
              </a:ext>
            </a:extLst>
          </p:cNvPr>
          <p:cNvSpPr/>
          <p:nvPr/>
        </p:nvSpPr>
        <p:spPr>
          <a:xfrm>
            <a:off x="4424467" y="2610373"/>
            <a:ext cx="1544636" cy="95634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latin typeface="Segoe UI"/>
              </a:rPr>
              <a:t>Execute Privilege Name</a:t>
            </a:r>
          </a:p>
        </p:txBody>
      </p:sp>
      <p:sp>
        <p:nvSpPr>
          <p:cNvPr id="8" name="Rectangle 7">
            <a:extLst>
              <a:ext uri="{FF2B5EF4-FFF2-40B4-BE49-F238E27FC236}">
                <a16:creationId xmlns:a16="http://schemas.microsoft.com/office/drawing/2014/main" id="{B15AD0AA-87A8-4253-A385-96D53CF1A5BC}"/>
              </a:ext>
              <a:ext uri="{C183D7F6-B498-43B3-948B-1728B52AA6E4}">
                <adec:decorative xmlns:adec="http://schemas.microsoft.com/office/drawing/2017/decorative" val="1"/>
              </a:ext>
            </a:extLst>
          </p:cNvPr>
          <p:cNvSpPr/>
          <p:nvPr/>
        </p:nvSpPr>
        <p:spPr>
          <a:xfrm>
            <a:off x="6248428" y="2610373"/>
            <a:ext cx="1544636" cy="95634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latin typeface="Segoe UI"/>
              </a:rPr>
              <a:t>Is Function</a:t>
            </a:r>
          </a:p>
        </p:txBody>
      </p:sp>
      <p:sp>
        <p:nvSpPr>
          <p:cNvPr id="9" name="Rectangle 8">
            <a:extLst>
              <a:ext uri="{FF2B5EF4-FFF2-40B4-BE49-F238E27FC236}">
                <a16:creationId xmlns:a16="http://schemas.microsoft.com/office/drawing/2014/main" id="{A6F41DFA-304A-47AF-AEE0-8204F66A6CFB}"/>
              </a:ext>
              <a:ext uri="{C183D7F6-B498-43B3-948B-1728B52AA6E4}">
                <adec:decorative xmlns:adec="http://schemas.microsoft.com/office/drawing/2017/decorative" val="1"/>
              </a:ext>
            </a:extLst>
          </p:cNvPr>
          <p:cNvSpPr/>
          <p:nvPr/>
        </p:nvSpPr>
        <p:spPr>
          <a:xfrm>
            <a:off x="4424467" y="3677173"/>
            <a:ext cx="1544636" cy="95634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latin typeface="Segoe UI"/>
              </a:rPr>
              <a:t>Is Private</a:t>
            </a:r>
          </a:p>
        </p:txBody>
      </p:sp>
      <p:sp>
        <p:nvSpPr>
          <p:cNvPr id="10" name="Rectangle 9">
            <a:extLst>
              <a:ext uri="{FF2B5EF4-FFF2-40B4-BE49-F238E27FC236}">
                <a16:creationId xmlns:a16="http://schemas.microsoft.com/office/drawing/2014/main" id="{AB566D8B-40CF-4466-B422-9B9ACBB7D495}"/>
              </a:ext>
              <a:ext uri="{C183D7F6-B498-43B3-948B-1728B52AA6E4}">
                <adec:decorative xmlns:adec="http://schemas.microsoft.com/office/drawing/2017/decorative" val="1"/>
              </a:ext>
            </a:extLst>
          </p:cNvPr>
          <p:cNvSpPr/>
          <p:nvPr/>
        </p:nvSpPr>
        <p:spPr>
          <a:xfrm>
            <a:off x="6248428" y="3677173"/>
            <a:ext cx="1544636" cy="95634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latin typeface="Segoe UI"/>
              </a:rPr>
              <a:t>Implement </a:t>
            </a:r>
            <a:r>
              <a:rPr lang="en-US" sz="1200" b="1" dirty="0" err="1">
                <a:solidFill>
                  <a:prstClr val="white"/>
                </a:solidFill>
                <a:latin typeface="Segoe UI"/>
              </a:rPr>
              <a:t>IPlugin</a:t>
            </a:r>
            <a:r>
              <a:rPr lang="en-US" sz="1200" b="1" dirty="0">
                <a:solidFill>
                  <a:prstClr val="white"/>
                </a:solidFill>
                <a:latin typeface="Segoe UI"/>
              </a:rPr>
              <a:t> Interface (</a:t>
            </a:r>
            <a:r>
              <a:rPr lang="en-US" sz="1200" b="1" dirty="0" err="1">
                <a:solidFill>
                  <a:prstClr val="white"/>
                </a:solidFill>
                <a:latin typeface="Segoe UI"/>
              </a:rPr>
              <a:t>MainOperation</a:t>
            </a:r>
            <a:r>
              <a:rPr lang="en-US" sz="1200" b="1" dirty="0">
                <a:solidFill>
                  <a:prstClr val="white"/>
                </a:solidFill>
                <a:latin typeface="Segoe UI"/>
              </a:rPr>
              <a:t> Stage)</a:t>
            </a:r>
          </a:p>
        </p:txBody>
      </p:sp>
      <p:sp>
        <p:nvSpPr>
          <p:cNvPr id="11" name="Rectangle 10">
            <a:extLst>
              <a:ext uri="{FF2B5EF4-FFF2-40B4-BE49-F238E27FC236}">
                <a16:creationId xmlns:a16="http://schemas.microsoft.com/office/drawing/2014/main" id="{AD6FDDF9-7EC2-4BE1-89D7-991C0020F60E}"/>
              </a:ext>
            </a:extLst>
          </p:cNvPr>
          <p:cNvSpPr/>
          <p:nvPr/>
        </p:nvSpPr>
        <p:spPr bwMode="auto">
          <a:xfrm>
            <a:off x="618302" y="1632180"/>
            <a:ext cx="2754522" cy="779131"/>
          </a:xfrm>
          <a:prstGeom prst="rect">
            <a:avLst/>
          </a:prstGeom>
          <a:solidFill>
            <a:schemeClr val="bg1">
              <a:lumMod val="95000"/>
            </a:schemeClr>
          </a:solidFill>
          <a:ln w="12700" cap="flat" cmpd="sng" algn="ctr">
            <a:noFill/>
            <a:prstDash val="dash"/>
            <a:round/>
            <a:headEnd type="none" w="med" len="med"/>
            <a:tailEnd type="none" w="med" len="med"/>
          </a:ln>
          <a:effectLst>
            <a:outerShdw blurRad="50800" dist="38100" dir="2700000" algn="tl" rotWithShape="0">
              <a:prstClr val="black">
                <a:alpha val="40000"/>
              </a:prstClr>
            </a:outerShdw>
          </a:effectLst>
        </p:spPr>
        <p:txBody>
          <a:bodyPr vert="horz" wrap="square" lIns="48187" tIns="48187" rIns="48187" bIns="48187" numCol="1" rtlCol="0" anchor="ctr" anchorCtr="0" compatLnSpc="1">
            <a:prstTxWarp prst="textNoShape">
              <a:avLst/>
            </a:prstTxWarp>
          </a:bodyPr>
          <a:lstStyle/>
          <a:p>
            <a:pPr marL="192088" marR="0" lvl="0" indent="-192088" defTabSz="896938" rtl="0" eaLnBrk="0" fontAlgn="auto" latinLnBrk="0" hangingPunct="0">
              <a:lnSpc>
                <a:spcPct val="100000"/>
              </a:lnSpc>
              <a:spcBef>
                <a:spcPts val="0"/>
              </a:spcBef>
              <a:spcAft>
                <a:spcPts val="600"/>
              </a:spcAft>
              <a:buClr>
                <a:prstClr val="white"/>
              </a:buClr>
              <a:buSzPct val="127000"/>
              <a:buFont typeface="Arial" panose="020B0604020202020204" pitchFamily="34" charset="0"/>
              <a:buChar char="•"/>
              <a:tabLst/>
              <a:defRPr/>
            </a:pPr>
            <a:r>
              <a:rPr lang="en-AU" sz="1200" b="1" dirty="0">
                <a:solidFill>
                  <a:srgbClr val="595959"/>
                </a:solidFill>
                <a:latin typeface="Segoe UI"/>
              </a:rPr>
              <a:t>Custom API, Request Parameters and Response Property Included in Solutions!</a:t>
            </a:r>
          </a:p>
        </p:txBody>
      </p:sp>
      <p:cxnSp>
        <p:nvCxnSpPr>
          <p:cNvPr id="12" name="Straight Connector 11">
            <a:extLst>
              <a:ext uri="{FF2B5EF4-FFF2-40B4-BE49-F238E27FC236}">
                <a16:creationId xmlns:a16="http://schemas.microsoft.com/office/drawing/2014/main" id="{B2E167F4-FEE2-4063-B5C1-F164A05271C1}"/>
              </a:ext>
            </a:extLst>
          </p:cNvPr>
          <p:cNvCxnSpPr>
            <a:cxnSpLocks/>
            <a:stCxn id="5" idx="1"/>
            <a:endCxn id="11" idx="3"/>
          </p:cNvCxnSpPr>
          <p:nvPr/>
        </p:nvCxnSpPr>
        <p:spPr bwMode="auto">
          <a:xfrm flipH="1">
            <a:off x="3372824" y="2021746"/>
            <a:ext cx="1051643" cy="0"/>
          </a:xfrm>
          <a:prstGeom prst="line">
            <a:avLst/>
          </a:prstGeom>
          <a:solidFill>
            <a:schemeClr val="accent1"/>
          </a:solidFill>
          <a:ln w="12700" cap="flat" cmpd="sng" algn="ctr">
            <a:solidFill>
              <a:schemeClr val="accent1"/>
            </a:solidFill>
            <a:prstDash val="solid"/>
            <a:round/>
            <a:headEnd type="none" w="med" len="med"/>
            <a:tailEnd type="oval" w="lg" len="lg"/>
          </a:ln>
          <a:effectLst/>
        </p:spPr>
      </p:cxnSp>
      <p:sp>
        <p:nvSpPr>
          <p:cNvPr id="15" name="Rectangle 14">
            <a:extLst>
              <a:ext uri="{FF2B5EF4-FFF2-40B4-BE49-F238E27FC236}">
                <a16:creationId xmlns:a16="http://schemas.microsoft.com/office/drawing/2014/main" id="{8362B700-3D48-4348-9D2D-2C7006E3AAEF}"/>
              </a:ext>
              <a:ext uri="{C183D7F6-B498-43B3-948B-1728B52AA6E4}">
                <adec:decorative xmlns:adec="http://schemas.microsoft.com/office/drawing/2017/decorative" val="1"/>
              </a:ext>
            </a:extLst>
          </p:cNvPr>
          <p:cNvSpPr/>
          <p:nvPr/>
        </p:nvSpPr>
        <p:spPr>
          <a:xfrm>
            <a:off x="4424467" y="4743973"/>
            <a:ext cx="1544636" cy="95634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latin typeface="Segoe UI"/>
              </a:rPr>
              <a:t>New Input &amp; Output Parameters (</a:t>
            </a:r>
            <a:r>
              <a:rPr lang="en-US" sz="1200" b="1" dirty="0" err="1">
                <a:solidFill>
                  <a:prstClr val="white"/>
                </a:solidFill>
                <a:latin typeface="Segoe UI"/>
              </a:rPr>
              <a:t>EntityCollection</a:t>
            </a:r>
            <a:r>
              <a:rPr lang="en-US" sz="1200" b="1" dirty="0">
                <a:solidFill>
                  <a:prstClr val="white"/>
                </a:solidFill>
                <a:latin typeface="Segoe UI"/>
              </a:rPr>
              <a:t>, </a:t>
            </a:r>
            <a:r>
              <a:rPr lang="en-US" sz="1200" b="1" dirty="0" err="1">
                <a:solidFill>
                  <a:prstClr val="white"/>
                </a:solidFill>
                <a:latin typeface="Segoe UI"/>
              </a:rPr>
              <a:t>StringArray</a:t>
            </a:r>
            <a:r>
              <a:rPr lang="en-US" sz="1200" b="1" dirty="0">
                <a:solidFill>
                  <a:prstClr val="white"/>
                </a:solidFill>
                <a:latin typeface="Segoe UI"/>
              </a:rPr>
              <a:t>..)</a:t>
            </a:r>
          </a:p>
        </p:txBody>
      </p:sp>
      <p:sp>
        <p:nvSpPr>
          <p:cNvPr id="16" name="Rectangle 15">
            <a:extLst>
              <a:ext uri="{FF2B5EF4-FFF2-40B4-BE49-F238E27FC236}">
                <a16:creationId xmlns:a16="http://schemas.microsoft.com/office/drawing/2014/main" id="{CEFC3B8C-DC24-4CCD-A2D9-91D9C7CC85A3}"/>
              </a:ext>
              <a:ext uri="{C183D7F6-B498-43B3-948B-1728B52AA6E4}">
                <adec:decorative xmlns:adec="http://schemas.microsoft.com/office/drawing/2017/decorative" val="1"/>
              </a:ext>
            </a:extLst>
          </p:cNvPr>
          <p:cNvSpPr/>
          <p:nvPr/>
        </p:nvSpPr>
        <p:spPr>
          <a:xfrm>
            <a:off x="6248428" y="4743973"/>
            <a:ext cx="1544636" cy="95634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latin typeface="Segoe UI"/>
              </a:rPr>
              <a:t>Reusable</a:t>
            </a:r>
          </a:p>
        </p:txBody>
      </p:sp>
      <p:sp>
        <p:nvSpPr>
          <p:cNvPr id="20" name="Rectangle 19">
            <a:extLst>
              <a:ext uri="{FF2B5EF4-FFF2-40B4-BE49-F238E27FC236}">
                <a16:creationId xmlns:a16="http://schemas.microsoft.com/office/drawing/2014/main" id="{B9CA0B82-BF23-4F42-B52C-5145FB400E31}"/>
              </a:ext>
            </a:extLst>
          </p:cNvPr>
          <p:cNvSpPr/>
          <p:nvPr/>
        </p:nvSpPr>
        <p:spPr bwMode="auto">
          <a:xfrm>
            <a:off x="618302" y="2700576"/>
            <a:ext cx="2754522" cy="779131"/>
          </a:xfrm>
          <a:prstGeom prst="rect">
            <a:avLst/>
          </a:prstGeom>
          <a:solidFill>
            <a:schemeClr val="bg1">
              <a:lumMod val="95000"/>
            </a:schemeClr>
          </a:solidFill>
          <a:ln w="12700" cap="flat" cmpd="sng" algn="ctr">
            <a:noFill/>
            <a:prstDash val="dash"/>
            <a:round/>
            <a:headEnd type="none" w="med" len="med"/>
            <a:tailEnd type="none" w="med" len="med"/>
          </a:ln>
          <a:effectLst>
            <a:outerShdw blurRad="50800" dist="38100" dir="2700000" algn="tl" rotWithShape="0">
              <a:prstClr val="black">
                <a:alpha val="40000"/>
              </a:prstClr>
            </a:outerShdw>
          </a:effectLst>
        </p:spPr>
        <p:txBody>
          <a:bodyPr vert="horz" wrap="square" lIns="48187" tIns="48187" rIns="48187" bIns="48187" numCol="1" rtlCol="0" anchor="ctr" anchorCtr="0" compatLnSpc="1">
            <a:prstTxWarp prst="textNoShape">
              <a:avLst/>
            </a:prstTxWarp>
          </a:bodyPr>
          <a:lstStyle/>
          <a:p>
            <a:pPr marL="192088" marR="0" lvl="0" indent="-192088" defTabSz="896938" rtl="0" eaLnBrk="0" fontAlgn="auto" latinLnBrk="0" hangingPunct="0">
              <a:lnSpc>
                <a:spcPct val="100000"/>
              </a:lnSpc>
              <a:spcBef>
                <a:spcPts val="0"/>
              </a:spcBef>
              <a:spcAft>
                <a:spcPts val="600"/>
              </a:spcAft>
              <a:buClr>
                <a:prstClr val="white"/>
              </a:buClr>
              <a:buSzPct val="127000"/>
              <a:buFont typeface="Arial" panose="020B0604020202020204" pitchFamily="34" charset="0"/>
              <a:buChar char="•"/>
              <a:tabLst/>
              <a:defRPr/>
            </a:pPr>
            <a:r>
              <a:rPr kumimoji="0" lang="en-US" sz="1200" b="1" i="0" u="none" strike="noStrike" kern="1200" cap="none" spc="0" normalizeH="0" baseline="0" noProof="0" dirty="0">
                <a:ln>
                  <a:noFill/>
                </a:ln>
                <a:solidFill>
                  <a:srgbClr val="595959"/>
                </a:solidFill>
                <a:effectLst/>
                <a:uLnTx/>
                <a:uFillTx/>
                <a:latin typeface="Segoe UI"/>
                <a:ea typeface="+mn-ea"/>
                <a:cs typeface="+mn-cs"/>
              </a:rPr>
              <a:t>Limit the execution according to a Dataverse security privilege</a:t>
            </a:r>
            <a:endParaRPr kumimoji="0" lang="en-AU" sz="1200" b="1" i="0" u="none" strike="noStrike" kern="1200" cap="none" spc="0" normalizeH="0" baseline="0" noProof="0" dirty="0">
              <a:ln>
                <a:noFill/>
              </a:ln>
              <a:solidFill>
                <a:srgbClr val="595959"/>
              </a:solidFill>
              <a:effectLst/>
              <a:uLnTx/>
              <a:uFillTx/>
              <a:latin typeface="Segoe UI"/>
              <a:ea typeface="+mn-ea"/>
              <a:cs typeface="+mn-cs"/>
            </a:endParaRPr>
          </a:p>
        </p:txBody>
      </p:sp>
      <p:cxnSp>
        <p:nvCxnSpPr>
          <p:cNvPr id="21" name="Straight Connector 20">
            <a:extLst>
              <a:ext uri="{FF2B5EF4-FFF2-40B4-BE49-F238E27FC236}">
                <a16:creationId xmlns:a16="http://schemas.microsoft.com/office/drawing/2014/main" id="{087713F0-B9AE-4246-B593-636D4EEA846D}"/>
              </a:ext>
            </a:extLst>
          </p:cNvPr>
          <p:cNvCxnSpPr>
            <a:cxnSpLocks/>
            <a:stCxn id="7" idx="1"/>
            <a:endCxn id="20" idx="3"/>
          </p:cNvCxnSpPr>
          <p:nvPr/>
        </p:nvCxnSpPr>
        <p:spPr bwMode="auto">
          <a:xfrm flipH="1">
            <a:off x="3372824" y="3088546"/>
            <a:ext cx="1051643" cy="1596"/>
          </a:xfrm>
          <a:prstGeom prst="line">
            <a:avLst/>
          </a:prstGeom>
          <a:solidFill>
            <a:schemeClr val="accent1"/>
          </a:solidFill>
          <a:ln w="12700" cap="flat" cmpd="sng" algn="ctr">
            <a:solidFill>
              <a:schemeClr val="accent1"/>
            </a:solidFill>
            <a:prstDash val="solid"/>
            <a:round/>
            <a:headEnd type="none" w="med" len="med"/>
            <a:tailEnd type="oval" w="lg" len="lg"/>
          </a:ln>
          <a:effectLst/>
        </p:spPr>
      </p:cxnSp>
      <p:sp>
        <p:nvSpPr>
          <p:cNvPr id="25" name="Rectangle 24">
            <a:extLst>
              <a:ext uri="{FF2B5EF4-FFF2-40B4-BE49-F238E27FC236}">
                <a16:creationId xmlns:a16="http://schemas.microsoft.com/office/drawing/2014/main" id="{0677317A-24D3-481E-B0B0-82D81FB80A59}"/>
              </a:ext>
            </a:extLst>
          </p:cNvPr>
          <p:cNvSpPr/>
          <p:nvPr/>
        </p:nvSpPr>
        <p:spPr bwMode="auto">
          <a:xfrm>
            <a:off x="618302" y="3765278"/>
            <a:ext cx="2754522" cy="779131"/>
          </a:xfrm>
          <a:prstGeom prst="rect">
            <a:avLst/>
          </a:prstGeom>
          <a:solidFill>
            <a:schemeClr val="bg1">
              <a:lumMod val="95000"/>
            </a:schemeClr>
          </a:solidFill>
          <a:ln w="12700" cap="flat" cmpd="sng" algn="ctr">
            <a:noFill/>
            <a:prstDash val="dash"/>
            <a:round/>
            <a:headEnd type="none" w="med" len="med"/>
            <a:tailEnd type="none" w="med" len="med"/>
          </a:ln>
          <a:effectLst>
            <a:outerShdw blurRad="50800" dist="38100" dir="2700000" algn="tl" rotWithShape="0">
              <a:prstClr val="black">
                <a:alpha val="40000"/>
              </a:prstClr>
            </a:outerShdw>
          </a:effectLst>
        </p:spPr>
        <p:txBody>
          <a:bodyPr vert="horz" wrap="square" lIns="48187" tIns="48187" rIns="48187" bIns="48187" numCol="1" rtlCol="0" anchor="ctr" anchorCtr="0" compatLnSpc="1">
            <a:prstTxWarp prst="textNoShape">
              <a:avLst/>
            </a:prstTxWarp>
          </a:bodyPr>
          <a:lstStyle/>
          <a:p>
            <a:pPr marL="192088" marR="0" lvl="0" indent="-192088" defTabSz="896938" rtl="0" eaLnBrk="0" fontAlgn="auto" latinLnBrk="0" hangingPunct="0">
              <a:lnSpc>
                <a:spcPct val="100000"/>
              </a:lnSpc>
              <a:spcBef>
                <a:spcPts val="0"/>
              </a:spcBef>
              <a:spcAft>
                <a:spcPts val="600"/>
              </a:spcAft>
              <a:buClr>
                <a:prstClr val="white"/>
              </a:buClr>
              <a:buSzPct val="127000"/>
              <a:buFont typeface="Arial" panose="020B0604020202020204" pitchFamily="34" charset="0"/>
              <a:buChar char="•"/>
              <a:tabLst/>
              <a:defRPr/>
            </a:pPr>
            <a:r>
              <a:rPr kumimoji="0" lang="en-US" sz="1200" b="1" i="0" u="none" strike="noStrike" kern="1200" cap="none" spc="0" normalizeH="0" baseline="0" noProof="0" dirty="0">
                <a:ln>
                  <a:noFill/>
                </a:ln>
                <a:solidFill>
                  <a:srgbClr val="595959"/>
                </a:solidFill>
                <a:effectLst/>
                <a:uLnTx/>
                <a:uFillTx/>
                <a:latin typeface="Segoe UI"/>
                <a:ea typeface="+mn-ea"/>
                <a:cs typeface="+mn-cs"/>
              </a:rPr>
              <a:t>Defines whether this message will be exposed through Web Services</a:t>
            </a:r>
            <a:endParaRPr kumimoji="0" lang="en-AU" sz="1200" b="1" i="0" u="none" strike="noStrike" kern="1200" cap="none" spc="0" normalizeH="0" baseline="0" noProof="0" dirty="0">
              <a:ln>
                <a:noFill/>
              </a:ln>
              <a:solidFill>
                <a:srgbClr val="595959"/>
              </a:soli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9CA6CD8C-8B7B-4C0B-BBC9-14E31C478296}"/>
              </a:ext>
            </a:extLst>
          </p:cNvPr>
          <p:cNvCxnSpPr>
            <a:cxnSpLocks/>
            <a:stCxn id="9" idx="1"/>
            <a:endCxn id="25" idx="3"/>
          </p:cNvCxnSpPr>
          <p:nvPr/>
        </p:nvCxnSpPr>
        <p:spPr bwMode="auto">
          <a:xfrm flipH="1" flipV="1">
            <a:off x="3372824" y="4154844"/>
            <a:ext cx="1051643" cy="502"/>
          </a:xfrm>
          <a:prstGeom prst="line">
            <a:avLst/>
          </a:prstGeom>
          <a:solidFill>
            <a:schemeClr val="accent1"/>
          </a:solidFill>
          <a:ln w="12700" cap="flat" cmpd="sng" algn="ctr">
            <a:solidFill>
              <a:schemeClr val="accent1"/>
            </a:solidFill>
            <a:prstDash val="solid"/>
            <a:round/>
            <a:headEnd type="none" w="med" len="med"/>
            <a:tailEnd type="oval" w="lg" len="lg"/>
          </a:ln>
          <a:effectLst/>
        </p:spPr>
      </p:cxnSp>
      <p:sp>
        <p:nvSpPr>
          <p:cNvPr id="28" name="Rectangle 27">
            <a:extLst>
              <a:ext uri="{FF2B5EF4-FFF2-40B4-BE49-F238E27FC236}">
                <a16:creationId xmlns:a16="http://schemas.microsoft.com/office/drawing/2014/main" id="{D5ADA22D-99A9-4366-ADD2-CE24A23F525E}"/>
              </a:ext>
            </a:extLst>
          </p:cNvPr>
          <p:cNvSpPr/>
          <p:nvPr/>
        </p:nvSpPr>
        <p:spPr bwMode="auto">
          <a:xfrm>
            <a:off x="618302" y="4829980"/>
            <a:ext cx="2754522" cy="779131"/>
          </a:xfrm>
          <a:prstGeom prst="rect">
            <a:avLst/>
          </a:prstGeom>
          <a:solidFill>
            <a:schemeClr val="bg1">
              <a:lumMod val="95000"/>
            </a:schemeClr>
          </a:solidFill>
          <a:ln w="12700" cap="flat" cmpd="sng" algn="ctr">
            <a:noFill/>
            <a:prstDash val="dash"/>
            <a:round/>
            <a:headEnd type="none" w="med" len="med"/>
            <a:tailEnd type="none" w="med" len="med"/>
          </a:ln>
          <a:effectLst>
            <a:outerShdw blurRad="50800" dist="38100" dir="2700000" algn="tl" rotWithShape="0">
              <a:prstClr val="black">
                <a:alpha val="40000"/>
              </a:prstClr>
            </a:outerShdw>
          </a:effectLst>
        </p:spPr>
        <p:txBody>
          <a:bodyPr vert="horz" wrap="square" lIns="48187" tIns="48187" rIns="48187" bIns="48187" numCol="1" rtlCol="0" anchor="ctr" anchorCtr="0" compatLnSpc="1">
            <a:prstTxWarp prst="textNoShape">
              <a:avLst/>
            </a:prstTxWarp>
          </a:bodyPr>
          <a:lstStyle/>
          <a:p>
            <a:pPr marL="192088" marR="0" lvl="0" indent="-192088" defTabSz="896938" rtl="0" eaLnBrk="0" fontAlgn="auto" latinLnBrk="0" hangingPunct="0">
              <a:lnSpc>
                <a:spcPct val="100000"/>
              </a:lnSpc>
              <a:spcBef>
                <a:spcPts val="0"/>
              </a:spcBef>
              <a:spcAft>
                <a:spcPts val="600"/>
              </a:spcAft>
              <a:buClr>
                <a:prstClr val="white"/>
              </a:buClr>
              <a:buSzPct val="127000"/>
              <a:buFont typeface="Arial" panose="020B0604020202020204" pitchFamily="34" charset="0"/>
              <a:buChar char="•"/>
              <a:tabLst/>
              <a:defRPr/>
            </a:pPr>
            <a:r>
              <a:rPr kumimoji="0" lang="en-US" sz="1200" b="1" i="0" u="none" strike="noStrike" kern="1200" cap="none" spc="0" normalizeH="0" baseline="0" noProof="0" dirty="0" err="1">
                <a:ln>
                  <a:noFill/>
                </a:ln>
                <a:solidFill>
                  <a:srgbClr val="595959"/>
                </a:solidFill>
                <a:effectLst/>
                <a:uLnTx/>
                <a:uFillTx/>
                <a:latin typeface="Segoe UI"/>
                <a:ea typeface="+mn-ea"/>
                <a:cs typeface="+mn-cs"/>
              </a:rPr>
              <a:t>StringArray</a:t>
            </a:r>
            <a:r>
              <a:rPr kumimoji="0" lang="en-US" sz="1200" b="1" i="0" u="none" strike="noStrike" kern="1200" cap="none" spc="0" normalizeH="0" baseline="0" noProof="0" dirty="0">
                <a:ln>
                  <a:noFill/>
                </a:ln>
                <a:solidFill>
                  <a:srgbClr val="595959"/>
                </a:solidFill>
                <a:effectLst/>
                <a:uLnTx/>
                <a:uFillTx/>
                <a:latin typeface="Segoe UI"/>
                <a:ea typeface="+mn-ea"/>
                <a:cs typeface="+mn-cs"/>
              </a:rPr>
              <a:t> (new), </a:t>
            </a:r>
            <a:r>
              <a:rPr kumimoji="0" lang="en-US" sz="1200" b="1" i="0" u="none" strike="noStrike" kern="1200" cap="none" spc="0" normalizeH="0" baseline="0" noProof="0" dirty="0" err="1">
                <a:ln>
                  <a:noFill/>
                </a:ln>
                <a:solidFill>
                  <a:srgbClr val="595959"/>
                </a:solidFill>
                <a:effectLst/>
                <a:uLnTx/>
                <a:uFillTx/>
                <a:latin typeface="Segoe UI"/>
                <a:ea typeface="+mn-ea"/>
                <a:cs typeface="+mn-cs"/>
              </a:rPr>
              <a:t>Guid</a:t>
            </a:r>
            <a:r>
              <a:rPr kumimoji="0" lang="en-US" sz="1200" b="1" i="0" u="none" strike="noStrike" kern="1200" cap="none" spc="0" normalizeH="0" baseline="0" noProof="0" dirty="0">
                <a:ln>
                  <a:noFill/>
                </a:ln>
                <a:solidFill>
                  <a:srgbClr val="595959"/>
                </a:solidFill>
                <a:effectLst/>
                <a:uLnTx/>
                <a:uFillTx/>
                <a:latin typeface="Segoe UI"/>
                <a:ea typeface="+mn-ea"/>
                <a:cs typeface="+mn-cs"/>
              </a:rPr>
              <a:t> (new), </a:t>
            </a:r>
            <a:r>
              <a:rPr kumimoji="0" lang="en-US" sz="1200" b="1" i="0" u="none" strike="noStrike" kern="1200" cap="none" spc="0" normalizeH="0" baseline="0" noProof="0" dirty="0" err="1">
                <a:ln>
                  <a:noFill/>
                </a:ln>
                <a:solidFill>
                  <a:srgbClr val="595959"/>
                </a:solidFill>
                <a:effectLst/>
                <a:uLnTx/>
                <a:uFillTx/>
                <a:latin typeface="Segoe UI"/>
                <a:ea typeface="+mn-ea"/>
                <a:cs typeface="+mn-cs"/>
              </a:rPr>
              <a:t>EntityCollection</a:t>
            </a:r>
            <a:r>
              <a:rPr kumimoji="0" lang="en-US" sz="1200" b="1" i="0" u="none" strike="noStrike" kern="1200" cap="none" spc="0" normalizeH="0" baseline="0" noProof="0" dirty="0">
                <a:ln>
                  <a:noFill/>
                </a:ln>
                <a:solidFill>
                  <a:srgbClr val="595959"/>
                </a:solidFill>
                <a:effectLst/>
                <a:uLnTx/>
                <a:uFillTx/>
                <a:latin typeface="Segoe UI"/>
                <a:ea typeface="+mn-ea"/>
                <a:cs typeface="+mn-cs"/>
              </a:rPr>
              <a:t> (new) and Entity (new)</a:t>
            </a:r>
          </a:p>
        </p:txBody>
      </p:sp>
      <p:cxnSp>
        <p:nvCxnSpPr>
          <p:cNvPr id="29" name="Straight Connector 28">
            <a:extLst>
              <a:ext uri="{FF2B5EF4-FFF2-40B4-BE49-F238E27FC236}">
                <a16:creationId xmlns:a16="http://schemas.microsoft.com/office/drawing/2014/main" id="{BA103035-0072-41C7-81C2-243F85BF4995}"/>
              </a:ext>
            </a:extLst>
          </p:cNvPr>
          <p:cNvCxnSpPr>
            <a:cxnSpLocks/>
            <a:stCxn id="15" idx="1"/>
            <a:endCxn id="28" idx="3"/>
          </p:cNvCxnSpPr>
          <p:nvPr/>
        </p:nvCxnSpPr>
        <p:spPr bwMode="auto">
          <a:xfrm flipH="1" flipV="1">
            <a:off x="3372824" y="5219546"/>
            <a:ext cx="1051643" cy="2600"/>
          </a:xfrm>
          <a:prstGeom prst="line">
            <a:avLst/>
          </a:prstGeom>
          <a:solidFill>
            <a:schemeClr val="accent1"/>
          </a:solidFill>
          <a:ln w="12700" cap="flat" cmpd="sng" algn="ctr">
            <a:solidFill>
              <a:schemeClr val="accent1"/>
            </a:solidFill>
            <a:prstDash val="solid"/>
            <a:round/>
            <a:headEnd type="none" w="med" len="med"/>
            <a:tailEnd type="oval" w="lg" len="lg"/>
          </a:ln>
          <a:effectLst/>
        </p:spPr>
      </p:cxnSp>
      <p:sp>
        <p:nvSpPr>
          <p:cNvPr id="31" name="Rectangle 30">
            <a:extLst>
              <a:ext uri="{FF2B5EF4-FFF2-40B4-BE49-F238E27FC236}">
                <a16:creationId xmlns:a16="http://schemas.microsoft.com/office/drawing/2014/main" id="{31DFBD72-EB53-4950-9C9D-197DCB2D9FE4}"/>
              </a:ext>
            </a:extLst>
          </p:cNvPr>
          <p:cNvSpPr/>
          <p:nvPr/>
        </p:nvSpPr>
        <p:spPr bwMode="auto">
          <a:xfrm>
            <a:off x="8819176" y="1632180"/>
            <a:ext cx="2754522" cy="779131"/>
          </a:xfrm>
          <a:prstGeom prst="rect">
            <a:avLst/>
          </a:prstGeom>
          <a:solidFill>
            <a:schemeClr val="bg1">
              <a:lumMod val="95000"/>
            </a:schemeClr>
          </a:solidFill>
          <a:ln w="12700" cap="flat" cmpd="sng" algn="ctr">
            <a:noFill/>
            <a:prstDash val="dash"/>
            <a:round/>
            <a:headEnd type="none" w="med" len="med"/>
            <a:tailEnd type="none" w="med" len="med"/>
          </a:ln>
          <a:effectLst>
            <a:outerShdw blurRad="50800" dist="38100" dir="2700000" algn="tl" rotWithShape="0">
              <a:prstClr val="black">
                <a:alpha val="40000"/>
              </a:prstClr>
            </a:outerShdw>
          </a:effectLst>
        </p:spPr>
        <p:txBody>
          <a:bodyPr vert="horz" wrap="square" lIns="48187" tIns="48187" rIns="48187" bIns="48187" numCol="1" rtlCol="0" anchor="ctr" anchorCtr="0" compatLnSpc="1">
            <a:prstTxWarp prst="textNoShape">
              <a:avLst/>
            </a:prstTxWarp>
          </a:bodyPr>
          <a:lstStyle/>
          <a:p>
            <a:pPr marL="192088" marR="0" lvl="0" indent="-192088" algn="just" defTabSz="896938" rtl="0" eaLnBrk="0" fontAlgn="auto" latinLnBrk="0" hangingPunct="0">
              <a:lnSpc>
                <a:spcPct val="100000"/>
              </a:lnSpc>
              <a:spcBef>
                <a:spcPts val="0"/>
              </a:spcBef>
              <a:spcAft>
                <a:spcPts val="600"/>
              </a:spcAft>
              <a:buClr>
                <a:prstClr val="white"/>
              </a:buClr>
              <a:buSzPct val="127000"/>
              <a:buFont typeface="Arial" panose="020B0604020202020204" pitchFamily="34" charset="0"/>
              <a:buChar char="•"/>
              <a:tabLst/>
              <a:defRPr/>
            </a:pPr>
            <a:r>
              <a:rPr kumimoji="0" lang="en-US" sz="1200" b="1" i="0" u="none" strike="noStrike" kern="1200" cap="none" spc="0" normalizeH="0" baseline="0" noProof="0" dirty="0">
                <a:ln>
                  <a:noFill/>
                </a:ln>
                <a:solidFill>
                  <a:srgbClr val="595959"/>
                </a:solidFill>
                <a:effectLst/>
                <a:uLnTx/>
                <a:uFillTx/>
                <a:latin typeface="Segoe UI"/>
                <a:ea typeface="+mn-ea"/>
                <a:cs typeface="+mn-cs"/>
              </a:rPr>
              <a:t>Possibility to restrict or not other plugins to be registered on this new message.</a:t>
            </a:r>
            <a:endParaRPr kumimoji="0" lang="en-AU" sz="1200" b="1" i="0" u="none" strike="noStrike" kern="1200" cap="none" spc="0" normalizeH="0" baseline="0" noProof="0" dirty="0">
              <a:ln>
                <a:noFill/>
              </a:ln>
              <a:solidFill>
                <a:srgbClr val="595959"/>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DB7956AC-6BE2-44B1-B619-4A516EA52737}"/>
              </a:ext>
            </a:extLst>
          </p:cNvPr>
          <p:cNvCxnSpPr>
            <a:cxnSpLocks/>
            <a:stCxn id="6" idx="3"/>
            <a:endCxn id="31" idx="1"/>
          </p:cNvCxnSpPr>
          <p:nvPr/>
        </p:nvCxnSpPr>
        <p:spPr bwMode="auto">
          <a:xfrm>
            <a:off x="7793064" y="2021746"/>
            <a:ext cx="1026112" cy="0"/>
          </a:xfrm>
          <a:prstGeom prst="line">
            <a:avLst/>
          </a:prstGeom>
          <a:solidFill>
            <a:schemeClr val="accent1"/>
          </a:solidFill>
          <a:ln w="12700" cap="flat" cmpd="sng" algn="ctr">
            <a:solidFill>
              <a:schemeClr val="accent1"/>
            </a:solidFill>
            <a:prstDash val="solid"/>
            <a:round/>
            <a:headEnd type="none" w="med" len="med"/>
            <a:tailEnd type="oval" w="lg" len="lg"/>
          </a:ln>
          <a:effectLst/>
        </p:spPr>
      </p:cxnSp>
      <p:sp>
        <p:nvSpPr>
          <p:cNvPr id="35" name="Rectangle 34">
            <a:extLst>
              <a:ext uri="{FF2B5EF4-FFF2-40B4-BE49-F238E27FC236}">
                <a16:creationId xmlns:a16="http://schemas.microsoft.com/office/drawing/2014/main" id="{EC776407-7B8C-45B7-B139-F4AEF14F4250}"/>
              </a:ext>
            </a:extLst>
          </p:cNvPr>
          <p:cNvSpPr/>
          <p:nvPr/>
        </p:nvSpPr>
        <p:spPr bwMode="auto">
          <a:xfrm>
            <a:off x="8819176" y="2698980"/>
            <a:ext cx="2754522" cy="779131"/>
          </a:xfrm>
          <a:prstGeom prst="rect">
            <a:avLst/>
          </a:prstGeom>
          <a:solidFill>
            <a:schemeClr val="bg1">
              <a:lumMod val="95000"/>
            </a:schemeClr>
          </a:solidFill>
          <a:ln w="12700" cap="flat" cmpd="sng" algn="ctr">
            <a:noFill/>
            <a:prstDash val="dash"/>
            <a:round/>
            <a:headEnd type="none" w="med" len="med"/>
            <a:tailEnd type="none" w="med" len="med"/>
          </a:ln>
          <a:effectLst>
            <a:outerShdw blurRad="50800" dist="38100" dir="2700000" algn="tl" rotWithShape="0">
              <a:prstClr val="black">
                <a:alpha val="40000"/>
              </a:prstClr>
            </a:outerShdw>
          </a:effectLst>
        </p:spPr>
        <p:txBody>
          <a:bodyPr vert="horz" wrap="square" lIns="48187" tIns="48187" rIns="48187" bIns="48187" numCol="1" rtlCol="0" anchor="ctr" anchorCtr="0" compatLnSpc="1">
            <a:prstTxWarp prst="textNoShape">
              <a:avLst/>
            </a:prstTxWarp>
          </a:bodyPr>
          <a:lstStyle/>
          <a:p>
            <a:pPr marL="192088" marR="0" lvl="0" indent="-192088" algn="just" defTabSz="896938" rtl="0" eaLnBrk="0" fontAlgn="auto" latinLnBrk="0" hangingPunct="0">
              <a:lnSpc>
                <a:spcPct val="100000"/>
              </a:lnSpc>
              <a:spcBef>
                <a:spcPts val="0"/>
              </a:spcBef>
              <a:spcAft>
                <a:spcPts val="600"/>
              </a:spcAft>
              <a:buClr>
                <a:prstClr val="white"/>
              </a:buClr>
              <a:buSzPct val="127000"/>
              <a:buFont typeface="Arial" panose="020B0604020202020204" pitchFamily="34" charset="0"/>
              <a:buChar char="•"/>
              <a:tabLst/>
              <a:defRPr/>
            </a:pPr>
            <a:r>
              <a:rPr kumimoji="0" lang="en-US" sz="1200" b="1" i="0" u="none" strike="noStrike" kern="1200" cap="none" spc="0" normalizeH="0" baseline="0" noProof="0" dirty="0">
                <a:ln>
                  <a:noFill/>
                </a:ln>
                <a:solidFill>
                  <a:srgbClr val="595959"/>
                </a:solidFill>
                <a:effectLst/>
                <a:uLnTx/>
                <a:uFillTx/>
                <a:latin typeface="Segoe UI"/>
                <a:ea typeface="+mn-ea"/>
                <a:cs typeface="+mn-cs"/>
              </a:rPr>
              <a:t>Ability to specify whether it is a Function or an Action (as described in OData standard)</a:t>
            </a:r>
            <a:endParaRPr kumimoji="0" lang="en-AU" sz="1200" b="1" i="0" u="none" strike="noStrike" kern="1200" cap="none" spc="0" normalizeH="0" baseline="0" noProof="0" dirty="0">
              <a:ln>
                <a:noFill/>
              </a:ln>
              <a:solidFill>
                <a:srgbClr val="595959"/>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7435D9DC-4D5B-4684-9477-94E160224C52}"/>
              </a:ext>
            </a:extLst>
          </p:cNvPr>
          <p:cNvCxnSpPr>
            <a:cxnSpLocks/>
            <a:endCxn id="35" idx="1"/>
          </p:cNvCxnSpPr>
          <p:nvPr/>
        </p:nvCxnSpPr>
        <p:spPr bwMode="auto">
          <a:xfrm>
            <a:off x="7793064" y="3088546"/>
            <a:ext cx="1026112" cy="0"/>
          </a:xfrm>
          <a:prstGeom prst="line">
            <a:avLst/>
          </a:prstGeom>
          <a:solidFill>
            <a:schemeClr val="accent1"/>
          </a:solidFill>
          <a:ln w="12700" cap="flat" cmpd="sng" algn="ctr">
            <a:solidFill>
              <a:schemeClr val="accent1"/>
            </a:solidFill>
            <a:prstDash val="solid"/>
            <a:round/>
            <a:headEnd type="none" w="med" len="med"/>
            <a:tailEnd type="oval" w="lg" len="lg"/>
          </a:ln>
          <a:effectLst/>
        </p:spPr>
      </p:cxnSp>
      <p:sp>
        <p:nvSpPr>
          <p:cNvPr id="37" name="Rectangle 36">
            <a:extLst>
              <a:ext uri="{FF2B5EF4-FFF2-40B4-BE49-F238E27FC236}">
                <a16:creationId xmlns:a16="http://schemas.microsoft.com/office/drawing/2014/main" id="{AF1F7B32-0F25-4BE2-B487-5057AA1AFD2C}"/>
              </a:ext>
            </a:extLst>
          </p:cNvPr>
          <p:cNvSpPr/>
          <p:nvPr/>
        </p:nvSpPr>
        <p:spPr bwMode="auto">
          <a:xfrm>
            <a:off x="8819176" y="3774164"/>
            <a:ext cx="2754522" cy="779131"/>
          </a:xfrm>
          <a:prstGeom prst="rect">
            <a:avLst/>
          </a:prstGeom>
          <a:solidFill>
            <a:schemeClr val="bg1">
              <a:lumMod val="95000"/>
            </a:schemeClr>
          </a:solidFill>
          <a:ln w="12700" cap="flat" cmpd="sng" algn="ctr">
            <a:noFill/>
            <a:prstDash val="dash"/>
            <a:round/>
            <a:headEnd type="none" w="med" len="med"/>
            <a:tailEnd type="none" w="med" len="med"/>
          </a:ln>
          <a:effectLst>
            <a:outerShdw blurRad="50800" dist="38100" dir="2700000" algn="tl" rotWithShape="0">
              <a:prstClr val="black">
                <a:alpha val="40000"/>
              </a:prstClr>
            </a:outerShdw>
          </a:effectLst>
        </p:spPr>
        <p:txBody>
          <a:bodyPr vert="horz" wrap="square" lIns="48187" tIns="48187" rIns="48187" bIns="48187" numCol="1" rtlCol="0" anchor="ctr" anchorCtr="0" compatLnSpc="1">
            <a:prstTxWarp prst="textNoShape">
              <a:avLst/>
            </a:prstTxWarp>
          </a:bodyPr>
          <a:lstStyle/>
          <a:p>
            <a:pPr marL="192088" marR="0" lvl="0" indent="-192088" algn="just" defTabSz="896938" rtl="0" eaLnBrk="0" fontAlgn="auto" latinLnBrk="0" hangingPunct="0">
              <a:lnSpc>
                <a:spcPct val="100000"/>
              </a:lnSpc>
              <a:spcBef>
                <a:spcPts val="0"/>
              </a:spcBef>
              <a:spcAft>
                <a:spcPts val="600"/>
              </a:spcAft>
              <a:buClr>
                <a:prstClr val="white"/>
              </a:buClr>
              <a:buSzPct val="127000"/>
              <a:buFont typeface="Arial" panose="020B0604020202020204" pitchFamily="34" charset="0"/>
              <a:buChar char="•"/>
              <a:tabLst/>
              <a:defRPr/>
            </a:pPr>
            <a:r>
              <a:rPr kumimoji="0" lang="en-AU" sz="1200" b="1" i="0" u="none" strike="noStrike" kern="1200" cap="none" spc="0" normalizeH="0" baseline="0" noProof="0" dirty="0">
                <a:ln>
                  <a:noFill/>
                </a:ln>
                <a:solidFill>
                  <a:srgbClr val="595959"/>
                </a:solidFill>
                <a:effectLst/>
                <a:uLnTx/>
                <a:uFillTx/>
                <a:latin typeface="Segoe UI"/>
                <a:ea typeface="+mn-ea"/>
                <a:cs typeface="+mn-cs"/>
              </a:rPr>
              <a:t>Same development as plug-ins</a:t>
            </a:r>
          </a:p>
        </p:txBody>
      </p:sp>
      <p:cxnSp>
        <p:nvCxnSpPr>
          <p:cNvPr id="38" name="Straight Connector 37">
            <a:extLst>
              <a:ext uri="{FF2B5EF4-FFF2-40B4-BE49-F238E27FC236}">
                <a16:creationId xmlns:a16="http://schemas.microsoft.com/office/drawing/2014/main" id="{5C84D2B8-7B25-4272-BE37-94F43DB777B6}"/>
              </a:ext>
            </a:extLst>
          </p:cNvPr>
          <p:cNvCxnSpPr>
            <a:cxnSpLocks/>
            <a:endCxn id="37" idx="1"/>
          </p:cNvCxnSpPr>
          <p:nvPr/>
        </p:nvCxnSpPr>
        <p:spPr bwMode="auto">
          <a:xfrm>
            <a:off x="7793064" y="4163730"/>
            <a:ext cx="1026112" cy="0"/>
          </a:xfrm>
          <a:prstGeom prst="line">
            <a:avLst/>
          </a:prstGeom>
          <a:solidFill>
            <a:schemeClr val="accent1"/>
          </a:solidFill>
          <a:ln w="12700" cap="flat" cmpd="sng" algn="ctr">
            <a:solidFill>
              <a:schemeClr val="accent1"/>
            </a:solidFill>
            <a:prstDash val="solid"/>
            <a:round/>
            <a:headEnd type="none" w="med" len="med"/>
            <a:tailEnd type="oval" w="lg" len="lg"/>
          </a:ln>
          <a:effectLst/>
        </p:spPr>
      </p:cxnSp>
      <p:sp>
        <p:nvSpPr>
          <p:cNvPr id="39" name="Rectangle 38">
            <a:extLst>
              <a:ext uri="{FF2B5EF4-FFF2-40B4-BE49-F238E27FC236}">
                <a16:creationId xmlns:a16="http://schemas.microsoft.com/office/drawing/2014/main" id="{340A94FD-0A3A-4289-BBA8-203F83F83470}"/>
              </a:ext>
            </a:extLst>
          </p:cNvPr>
          <p:cNvSpPr/>
          <p:nvPr/>
        </p:nvSpPr>
        <p:spPr bwMode="auto">
          <a:xfrm>
            <a:off x="8819176" y="4783012"/>
            <a:ext cx="2754522" cy="779131"/>
          </a:xfrm>
          <a:prstGeom prst="rect">
            <a:avLst/>
          </a:prstGeom>
          <a:solidFill>
            <a:schemeClr val="bg1">
              <a:lumMod val="95000"/>
            </a:schemeClr>
          </a:solidFill>
          <a:ln w="12700" cap="flat" cmpd="sng" algn="ctr">
            <a:noFill/>
            <a:prstDash val="dash"/>
            <a:round/>
            <a:headEnd type="none" w="med" len="med"/>
            <a:tailEnd type="none" w="med" len="med"/>
          </a:ln>
          <a:effectLst>
            <a:outerShdw blurRad="50800" dist="38100" dir="2700000" algn="tl" rotWithShape="0">
              <a:prstClr val="black">
                <a:alpha val="40000"/>
              </a:prstClr>
            </a:outerShdw>
          </a:effectLst>
        </p:spPr>
        <p:txBody>
          <a:bodyPr vert="horz" wrap="square" lIns="48187" tIns="48187" rIns="48187" bIns="48187" numCol="1" rtlCol="0" anchor="ctr" anchorCtr="0" compatLnSpc="1">
            <a:prstTxWarp prst="textNoShape">
              <a:avLst/>
            </a:prstTxWarp>
          </a:bodyPr>
          <a:lstStyle/>
          <a:p>
            <a:pPr marL="192088" marR="0" lvl="0" indent="-192088" algn="just" defTabSz="896938" rtl="0" eaLnBrk="0" fontAlgn="auto" latinLnBrk="0" hangingPunct="0">
              <a:lnSpc>
                <a:spcPct val="100000"/>
              </a:lnSpc>
              <a:spcBef>
                <a:spcPts val="0"/>
              </a:spcBef>
              <a:spcAft>
                <a:spcPts val="600"/>
              </a:spcAft>
              <a:buClr>
                <a:prstClr val="white"/>
              </a:buClr>
              <a:buSzPct val="127000"/>
              <a:buFont typeface="Arial" panose="020B0604020202020204" pitchFamily="34" charset="0"/>
              <a:buChar char="•"/>
              <a:tabLst/>
              <a:defRPr/>
            </a:pPr>
            <a:r>
              <a:rPr kumimoji="0" lang="en-US" sz="1200" b="1" i="0" u="none" strike="noStrike" kern="1200" cap="none" spc="0" normalizeH="0" baseline="0" noProof="0" dirty="0">
                <a:ln>
                  <a:noFill/>
                </a:ln>
                <a:solidFill>
                  <a:srgbClr val="595959"/>
                </a:solidFill>
                <a:effectLst/>
                <a:uLnTx/>
                <a:uFillTx/>
                <a:latin typeface="Segoe UI"/>
                <a:ea typeface="+mn-ea"/>
                <a:cs typeface="+mn-cs"/>
              </a:rPr>
              <a:t>Call from Power Automate, Plug-ins, Frontend (JS &amp; PCF)</a:t>
            </a:r>
          </a:p>
        </p:txBody>
      </p:sp>
      <p:cxnSp>
        <p:nvCxnSpPr>
          <p:cNvPr id="40" name="Straight Connector 39">
            <a:extLst>
              <a:ext uri="{FF2B5EF4-FFF2-40B4-BE49-F238E27FC236}">
                <a16:creationId xmlns:a16="http://schemas.microsoft.com/office/drawing/2014/main" id="{E2B76DE3-47B6-45DE-B0A4-E0178D08C91F}"/>
              </a:ext>
            </a:extLst>
          </p:cNvPr>
          <p:cNvCxnSpPr>
            <a:cxnSpLocks/>
            <a:endCxn id="39" idx="1"/>
          </p:cNvCxnSpPr>
          <p:nvPr/>
        </p:nvCxnSpPr>
        <p:spPr bwMode="auto">
          <a:xfrm>
            <a:off x="7793064" y="5172578"/>
            <a:ext cx="1026112" cy="0"/>
          </a:xfrm>
          <a:prstGeom prst="line">
            <a:avLst/>
          </a:prstGeom>
          <a:solidFill>
            <a:schemeClr val="accent1"/>
          </a:solidFill>
          <a:ln w="12700" cap="flat" cmpd="sng" algn="ctr">
            <a:solidFill>
              <a:schemeClr val="accent1"/>
            </a:solidFill>
            <a:prstDash val="solid"/>
            <a:round/>
            <a:headEnd type="none" w="med" len="med"/>
            <a:tailEnd type="oval" w="lg" len="lg"/>
          </a:ln>
          <a:effectLst/>
        </p:spPr>
      </p:cxnSp>
    </p:spTree>
    <p:extLst>
      <p:ext uri="{BB962C8B-B14F-4D97-AF65-F5344CB8AC3E}">
        <p14:creationId xmlns:p14="http://schemas.microsoft.com/office/powerpoint/2010/main" val="89128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5" grpId="0" animBg="1"/>
      <p:bldP spid="16" grpId="0" animBg="1"/>
      <p:bldP spid="20" grpId="0" animBg="1"/>
      <p:bldP spid="25" grpId="0" animBg="1"/>
      <p:bldP spid="28" grpId="0" animBg="1"/>
      <p:bldP spid="31" grpId="0" animBg="1"/>
      <p:bldP spid="35" grpId="0" animBg="1"/>
      <p:bldP spid="37" grpId="0" animBg="1"/>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a:xfrm>
            <a:off x="3153624" y="216406"/>
            <a:ext cx="5884395" cy="919087"/>
          </a:xfrm>
        </p:spPr>
        <p:txBody>
          <a:bodyPr>
            <a:normAutofit/>
          </a:bodyPr>
          <a:lstStyle/>
          <a:p>
            <a:r>
              <a:rPr lang="en-CA" sz="4400" dirty="0"/>
              <a:t>Event Sponsors</a:t>
            </a:r>
            <a:endParaRPr lang="en-US" sz="4400" dirty="0">
              <a:solidFill>
                <a:srgbClr val="732773"/>
              </a:solidFill>
            </a:endParaRPr>
          </a:p>
        </p:txBody>
      </p:sp>
      <p:pic>
        <p:nvPicPr>
          <p:cNvPr id="5" name="Picture 5" descr="A picture containing text&#10;&#10;Description automatically generated">
            <a:extLst>
              <a:ext uri="{FF2B5EF4-FFF2-40B4-BE49-F238E27FC236}">
                <a16:creationId xmlns:a16="http://schemas.microsoft.com/office/drawing/2014/main" id="{30329980-9F59-4C30-AA9B-B4DD9D57A207}"/>
              </a:ext>
            </a:extLst>
          </p:cNvPr>
          <p:cNvPicPr>
            <a:picLocks noChangeAspect="1"/>
          </p:cNvPicPr>
          <p:nvPr/>
        </p:nvPicPr>
        <p:blipFill>
          <a:blip r:embed="rId3"/>
          <a:stretch>
            <a:fillRect/>
          </a:stretch>
        </p:blipFill>
        <p:spPr>
          <a:xfrm>
            <a:off x="78659" y="1656535"/>
            <a:ext cx="11854424" cy="2791124"/>
          </a:xfrm>
          <a:prstGeom prst="rect">
            <a:avLst/>
          </a:prstGeom>
        </p:spPr>
      </p:pic>
    </p:spTree>
    <p:extLst>
      <p:ext uri="{BB962C8B-B14F-4D97-AF65-F5344CB8AC3E}">
        <p14:creationId xmlns:p14="http://schemas.microsoft.com/office/powerpoint/2010/main" val="1814514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86BA-E057-4FD7-889B-45D54E4E5E0D}"/>
              </a:ext>
            </a:extLst>
          </p:cNvPr>
          <p:cNvSpPr>
            <a:spLocks noGrp="1"/>
          </p:cNvSpPr>
          <p:nvPr>
            <p:ph type="title"/>
          </p:nvPr>
        </p:nvSpPr>
        <p:spPr/>
        <p:txBody>
          <a:bodyPr/>
          <a:lstStyle/>
          <a:p>
            <a:r>
              <a:rPr lang="fr-FR" dirty="0"/>
              <a:t>Custom APIs vs Custom Action</a:t>
            </a:r>
          </a:p>
        </p:txBody>
      </p:sp>
      <p:graphicFrame>
        <p:nvGraphicFramePr>
          <p:cNvPr id="4" name="Table 4">
            <a:extLst>
              <a:ext uri="{FF2B5EF4-FFF2-40B4-BE49-F238E27FC236}">
                <a16:creationId xmlns:a16="http://schemas.microsoft.com/office/drawing/2014/main" id="{418C43CA-302C-4EFA-846D-182B4354B5ED}"/>
              </a:ext>
            </a:extLst>
          </p:cNvPr>
          <p:cNvGraphicFramePr>
            <a:graphicFrameLocks noGrp="1"/>
          </p:cNvGraphicFramePr>
          <p:nvPr>
            <p:ph idx="1"/>
            <p:extLst>
              <p:ext uri="{D42A27DB-BD31-4B8C-83A1-F6EECF244321}">
                <p14:modId xmlns:p14="http://schemas.microsoft.com/office/powerpoint/2010/main" val="2104878212"/>
              </p:ext>
            </p:extLst>
          </p:nvPr>
        </p:nvGraphicFramePr>
        <p:xfrm>
          <a:off x="2506133" y="1861820"/>
          <a:ext cx="6773332" cy="313436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3231987668"/>
                    </a:ext>
                  </a:extLst>
                </a:gridCol>
                <a:gridCol w="1930399">
                  <a:extLst>
                    <a:ext uri="{9D8B030D-6E8A-4147-A177-3AD203B41FA5}">
                      <a16:colId xmlns:a16="http://schemas.microsoft.com/office/drawing/2014/main" val="289641851"/>
                    </a:ext>
                  </a:extLst>
                </a:gridCol>
                <a:gridCol w="1185333">
                  <a:extLst>
                    <a:ext uri="{9D8B030D-6E8A-4147-A177-3AD203B41FA5}">
                      <a16:colId xmlns:a16="http://schemas.microsoft.com/office/drawing/2014/main" val="965352857"/>
                    </a:ext>
                  </a:extLst>
                </a:gridCol>
              </a:tblGrid>
              <a:tr h="370840">
                <a:tc>
                  <a:txBody>
                    <a:bodyPr/>
                    <a:lstStyle/>
                    <a:p>
                      <a:pPr algn="l" fontAlgn="t"/>
                      <a:r>
                        <a:rPr lang="fr-FR" dirty="0" err="1">
                          <a:effectLst/>
                        </a:rPr>
                        <a:t>Capability</a:t>
                      </a:r>
                      <a:endParaRPr lang="fr-FR" dirty="0">
                        <a:effectLst/>
                      </a:endParaRPr>
                    </a:p>
                  </a:txBody>
                  <a:tcPr/>
                </a:tc>
                <a:tc>
                  <a:txBody>
                    <a:bodyPr/>
                    <a:lstStyle/>
                    <a:p>
                      <a:pPr algn="l" fontAlgn="t"/>
                      <a:r>
                        <a:rPr lang="fr-FR" dirty="0">
                          <a:effectLst/>
                        </a:rPr>
                        <a:t>Workflow Custom Action</a:t>
                      </a:r>
                    </a:p>
                  </a:txBody>
                  <a:tcPr/>
                </a:tc>
                <a:tc>
                  <a:txBody>
                    <a:bodyPr/>
                    <a:lstStyle/>
                    <a:p>
                      <a:pPr algn="l" fontAlgn="t"/>
                      <a:r>
                        <a:rPr lang="fr-FR">
                          <a:effectLst/>
                        </a:rPr>
                        <a:t>Custom API</a:t>
                      </a:r>
                    </a:p>
                  </a:txBody>
                  <a:tcPr/>
                </a:tc>
                <a:extLst>
                  <a:ext uri="{0D108BD9-81ED-4DB2-BD59-A6C34878D82A}">
                    <a16:rowId xmlns:a16="http://schemas.microsoft.com/office/drawing/2014/main" val="3482488175"/>
                  </a:ext>
                </a:extLst>
              </a:tr>
              <a:tr h="370840">
                <a:tc>
                  <a:txBody>
                    <a:bodyPr/>
                    <a:lstStyle/>
                    <a:p>
                      <a:pPr algn="l" fontAlgn="t"/>
                      <a:r>
                        <a:rPr lang="fr-FR" dirty="0" err="1">
                          <a:effectLst/>
                        </a:rPr>
                        <a:t>Declarative</a:t>
                      </a:r>
                      <a:r>
                        <a:rPr lang="fr-FR" dirty="0">
                          <a:effectLst/>
                        </a:rPr>
                        <a:t> </a:t>
                      </a:r>
                      <a:r>
                        <a:rPr lang="fr-FR" dirty="0" err="1">
                          <a:effectLst/>
                        </a:rPr>
                        <a:t>logic</a:t>
                      </a:r>
                      <a:r>
                        <a:rPr lang="fr-FR" dirty="0">
                          <a:effectLst/>
                        </a:rPr>
                        <a:t> </a:t>
                      </a:r>
                      <a:r>
                        <a:rPr lang="fr-FR" dirty="0" err="1">
                          <a:effectLst/>
                        </a:rPr>
                        <a:t>with</a:t>
                      </a:r>
                      <a:r>
                        <a:rPr lang="fr-FR" dirty="0">
                          <a:effectLst/>
                        </a:rPr>
                        <a:t> workflow</a:t>
                      </a:r>
                    </a:p>
                  </a:txBody>
                  <a:tcPr/>
                </a:tc>
                <a:tc>
                  <a:txBody>
                    <a:bodyPr/>
                    <a:lstStyle/>
                    <a:p>
                      <a:pPr algn="l" fontAlgn="t"/>
                      <a:r>
                        <a:rPr lang="fr-FR" dirty="0">
                          <a:effectLst/>
                        </a:rPr>
                        <a:t>Yes</a:t>
                      </a:r>
                    </a:p>
                  </a:txBody>
                  <a:tcPr/>
                </a:tc>
                <a:tc>
                  <a:txBody>
                    <a:bodyPr/>
                    <a:lstStyle/>
                    <a:p>
                      <a:pPr algn="l" fontAlgn="t"/>
                      <a:r>
                        <a:rPr lang="fr-FR">
                          <a:effectLst/>
                        </a:rPr>
                        <a:t>No</a:t>
                      </a:r>
                    </a:p>
                  </a:txBody>
                  <a:tcPr/>
                </a:tc>
                <a:extLst>
                  <a:ext uri="{0D108BD9-81ED-4DB2-BD59-A6C34878D82A}">
                    <a16:rowId xmlns:a16="http://schemas.microsoft.com/office/drawing/2014/main" val="317965051"/>
                  </a:ext>
                </a:extLst>
              </a:tr>
              <a:tr h="370840">
                <a:tc>
                  <a:txBody>
                    <a:bodyPr/>
                    <a:lstStyle/>
                    <a:p>
                      <a:pPr algn="l" fontAlgn="t"/>
                      <a:r>
                        <a:rPr lang="fr-FR">
                          <a:effectLst/>
                        </a:rPr>
                        <a:t>Require specific privilege</a:t>
                      </a:r>
                    </a:p>
                  </a:txBody>
                  <a:tcPr/>
                </a:tc>
                <a:tc>
                  <a:txBody>
                    <a:bodyPr/>
                    <a:lstStyle/>
                    <a:p>
                      <a:pPr algn="l" fontAlgn="t"/>
                      <a:r>
                        <a:rPr lang="fr-FR">
                          <a:effectLst/>
                        </a:rPr>
                        <a:t>No</a:t>
                      </a:r>
                    </a:p>
                  </a:txBody>
                  <a:tcPr/>
                </a:tc>
                <a:tc>
                  <a:txBody>
                    <a:bodyPr/>
                    <a:lstStyle/>
                    <a:p>
                      <a:pPr algn="l" fontAlgn="t"/>
                      <a:r>
                        <a:rPr lang="fr-FR">
                          <a:effectLst/>
                        </a:rPr>
                        <a:t>Yes</a:t>
                      </a:r>
                    </a:p>
                  </a:txBody>
                  <a:tcPr/>
                </a:tc>
                <a:extLst>
                  <a:ext uri="{0D108BD9-81ED-4DB2-BD59-A6C34878D82A}">
                    <a16:rowId xmlns:a16="http://schemas.microsoft.com/office/drawing/2014/main" val="1740031882"/>
                  </a:ext>
                </a:extLst>
              </a:tr>
              <a:tr h="370840">
                <a:tc>
                  <a:txBody>
                    <a:bodyPr/>
                    <a:lstStyle/>
                    <a:p>
                      <a:pPr algn="l" fontAlgn="t"/>
                      <a:r>
                        <a:rPr lang="en-US" dirty="0">
                          <a:effectLst/>
                        </a:rPr>
                        <a:t>Block Extension by other plug-ins</a:t>
                      </a:r>
                    </a:p>
                  </a:txBody>
                  <a:tcPr/>
                </a:tc>
                <a:tc>
                  <a:txBody>
                    <a:bodyPr/>
                    <a:lstStyle/>
                    <a:p>
                      <a:pPr algn="l" fontAlgn="t"/>
                      <a:r>
                        <a:rPr lang="fr-FR" dirty="0">
                          <a:effectLst/>
                        </a:rPr>
                        <a:t>No</a:t>
                      </a:r>
                    </a:p>
                  </a:txBody>
                  <a:tcPr/>
                </a:tc>
                <a:tc>
                  <a:txBody>
                    <a:bodyPr/>
                    <a:lstStyle/>
                    <a:p>
                      <a:pPr algn="l" fontAlgn="t"/>
                      <a:r>
                        <a:rPr lang="fr-FR" dirty="0">
                          <a:effectLst/>
                        </a:rPr>
                        <a:t>Yes</a:t>
                      </a:r>
                    </a:p>
                  </a:txBody>
                  <a:tcPr/>
                </a:tc>
                <a:extLst>
                  <a:ext uri="{0D108BD9-81ED-4DB2-BD59-A6C34878D82A}">
                    <a16:rowId xmlns:a16="http://schemas.microsoft.com/office/drawing/2014/main" val="2675356735"/>
                  </a:ext>
                </a:extLst>
              </a:tr>
              <a:tr h="370840">
                <a:tc>
                  <a:txBody>
                    <a:bodyPr/>
                    <a:lstStyle/>
                    <a:p>
                      <a:pPr algn="l" fontAlgn="t"/>
                      <a:r>
                        <a:rPr lang="fr-FR" dirty="0" err="1">
                          <a:effectLst/>
                        </a:rPr>
                        <a:t>Make</a:t>
                      </a:r>
                      <a:r>
                        <a:rPr lang="fr-FR" dirty="0">
                          <a:effectLst/>
                        </a:rPr>
                        <a:t> message </a:t>
                      </a:r>
                      <a:r>
                        <a:rPr lang="fr-FR" dirty="0" err="1">
                          <a:effectLst/>
                        </a:rPr>
                        <a:t>private</a:t>
                      </a:r>
                      <a:endParaRPr lang="fr-FR" dirty="0">
                        <a:effectLst/>
                      </a:endParaRPr>
                    </a:p>
                  </a:txBody>
                  <a:tcPr/>
                </a:tc>
                <a:tc>
                  <a:txBody>
                    <a:bodyPr/>
                    <a:lstStyle/>
                    <a:p>
                      <a:pPr algn="l" fontAlgn="t"/>
                      <a:r>
                        <a:rPr lang="fr-FR" dirty="0">
                          <a:effectLst/>
                        </a:rPr>
                        <a:t>No</a:t>
                      </a:r>
                    </a:p>
                  </a:txBody>
                  <a:tcPr/>
                </a:tc>
                <a:tc>
                  <a:txBody>
                    <a:bodyPr/>
                    <a:lstStyle/>
                    <a:p>
                      <a:pPr algn="l" fontAlgn="t"/>
                      <a:r>
                        <a:rPr lang="fr-FR" dirty="0">
                          <a:effectLst/>
                        </a:rPr>
                        <a:t>Yes</a:t>
                      </a:r>
                    </a:p>
                  </a:txBody>
                  <a:tcPr/>
                </a:tc>
                <a:extLst>
                  <a:ext uri="{0D108BD9-81ED-4DB2-BD59-A6C34878D82A}">
                    <a16:rowId xmlns:a16="http://schemas.microsoft.com/office/drawing/2014/main" val="3224228089"/>
                  </a:ext>
                </a:extLst>
              </a:tr>
              <a:tr h="370840">
                <a:tc>
                  <a:txBody>
                    <a:bodyPr/>
                    <a:lstStyle/>
                    <a:p>
                      <a:pPr algn="l" fontAlgn="t"/>
                      <a:r>
                        <a:rPr lang="fr-FR" dirty="0" err="1">
                          <a:effectLst/>
                        </a:rPr>
                        <a:t>Create</a:t>
                      </a:r>
                      <a:r>
                        <a:rPr lang="fr-FR" dirty="0">
                          <a:effectLst/>
                        </a:rPr>
                        <a:t> </a:t>
                      </a:r>
                      <a:r>
                        <a:rPr lang="fr-FR" dirty="0" err="1">
                          <a:effectLst/>
                        </a:rPr>
                        <a:t>OData</a:t>
                      </a:r>
                      <a:r>
                        <a:rPr lang="fr-FR" dirty="0">
                          <a:effectLst/>
                        </a:rPr>
                        <a:t> </a:t>
                      </a:r>
                      <a:r>
                        <a:rPr lang="fr-FR" dirty="0" err="1">
                          <a:effectLst/>
                        </a:rPr>
                        <a:t>Function</a:t>
                      </a:r>
                      <a:endParaRPr lang="fr-FR" dirty="0">
                        <a:effectLst/>
                      </a:endParaRPr>
                    </a:p>
                  </a:txBody>
                  <a:tcPr/>
                </a:tc>
                <a:tc>
                  <a:txBody>
                    <a:bodyPr/>
                    <a:lstStyle/>
                    <a:p>
                      <a:pPr algn="l" fontAlgn="t"/>
                      <a:r>
                        <a:rPr lang="fr-FR">
                          <a:effectLst/>
                        </a:rPr>
                        <a:t>No</a:t>
                      </a:r>
                    </a:p>
                  </a:txBody>
                  <a:tcPr/>
                </a:tc>
                <a:tc>
                  <a:txBody>
                    <a:bodyPr/>
                    <a:lstStyle/>
                    <a:p>
                      <a:pPr algn="l" fontAlgn="t"/>
                      <a:r>
                        <a:rPr lang="fr-FR" dirty="0">
                          <a:effectLst/>
                        </a:rPr>
                        <a:t>Yes</a:t>
                      </a:r>
                    </a:p>
                  </a:txBody>
                  <a:tcPr/>
                </a:tc>
                <a:extLst>
                  <a:ext uri="{0D108BD9-81ED-4DB2-BD59-A6C34878D82A}">
                    <a16:rowId xmlns:a16="http://schemas.microsoft.com/office/drawing/2014/main" val="4217630788"/>
                  </a:ext>
                </a:extLst>
              </a:tr>
              <a:tr h="370840">
                <a:tc>
                  <a:txBody>
                    <a:bodyPr/>
                    <a:lstStyle/>
                    <a:p>
                      <a:pPr algn="l" fontAlgn="t"/>
                      <a:r>
                        <a:rPr lang="en-US" dirty="0">
                          <a:effectLst/>
                        </a:rPr>
                        <a:t>Bind an operation to an entity collection</a:t>
                      </a:r>
                    </a:p>
                  </a:txBody>
                  <a:tcPr/>
                </a:tc>
                <a:tc>
                  <a:txBody>
                    <a:bodyPr/>
                    <a:lstStyle/>
                    <a:p>
                      <a:pPr algn="l" fontAlgn="t"/>
                      <a:r>
                        <a:rPr lang="fr-FR">
                          <a:effectLst/>
                        </a:rPr>
                        <a:t>No</a:t>
                      </a:r>
                    </a:p>
                  </a:txBody>
                  <a:tcPr/>
                </a:tc>
                <a:tc>
                  <a:txBody>
                    <a:bodyPr/>
                    <a:lstStyle/>
                    <a:p>
                      <a:pPr algn="l" fontAlgn="t"/>
                      <a:r>
                        <a:rPr lang="fr-FR" dirty="0">
                          <a:effectLst/>
                        </a:rPr>
                        <a:t>Yes</a:t>
                      </a:r>
                    </a:p>
                  </a:txBody>
                  <a:tcPr/>
                </a:tc>
                <a:extLst>
                  <a:ext uri="{0D108BD9-81ED-4DB2-BD59-A6C34878D82A}">
                    <a16:rowId xmlns:a16="http://schemas.microsoft.com/office/drawing/2014/main" val="1557727345"/>
                  </a:ext>
                </a:extLst>
              </a:tr>
            </a:tbl>
          </a:graphicData>
        </a:graphic>
      </p:graphicFrame>
      <p:sp>
        <p:nvSpPr>
          <p:cNvPr id="5" name="TextBox 4">
            <a:extLst>
              <a:ext uri="{FF2B5EF4-FFF2-40B4-BE49-F238E27FC236}">
                <a16:creationId xmlns:a16="http://schemas.microsoft.com/office/drawing/2014/main" id="{24E873F5-4F56-4599-88F2-4C8006F9E739}"/>
              </a:ext>
            </a:extLst>
          </p:cNvPr>
          <p:cNvSpPr txBox="1"/>
          <p:nvPr/>
        </p:nvSpPr>
        <p:spPr>
          <a:xfrm>
            <a:off x="2929468" y="5278166"/>
            <a:ext cx="8348131" cy="369332"/>
          </a:xfrm>
          <a:prstGeom prst="rect">
            <a:avLst/>
          </a:prstGeom>
          <a:noFill/>
        </p:spPr>
        <p:txBody>
          <a:bodyPr wrap="square" rtlCol="0">
            <a:spAutoFit/>
          </a:bodyPr>
          <a:lstStyle/>
          <a:p>
            <a:r>
              <a:rPr lang="fr-FR" dirty="0"/>
              <a:t>📢 Full List: </a:t>
            </a:r>
            <a:r>
              <a:rPr lang="en-US" dirty="0">
                <a:solidFill>
                  <a:srgbClr val="000000"/>
                </a:solidFill>
                <a:latin typeface="Segoe UI"/>
                <a:hlinkClick r:id="rId2"/>
              </a:rPr>
              <a:t>Compare Workflow Custom Action and Custom API</a:t>
            </a:r>
            <a:endParaRPr lang="fr-FR" dirty="0"/>
          </a:p>
        </p:txBody>
      </p:sp>
    </p:spTree>
    <p:extLst>
      <p:ext uri="{BB962C8B-B14F-4D97-AF65-F5344CB8AC3E}">
        <p14:creationId xmlns:p14="http://schemas.microsoft.com/office/powerpoint/2010/main" val="2931828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D666-981E-4C20-B12E-4FC12CB14809}"/>
              </a:ext>
            </a:extLst>
          </p:cNvPr>
          <p:cNvSpPr>
            <a:spLocks noGrp="1"/>
          </p:cNvSpPr>
          <p:nvPr>
            <p:ph type="title"/>
          </p:nvPr>
        </p:nvSpPr>
        <p:spPr/>
        <p:txBody>
          <a:bodyPr/>
          <a:lstStyle/>
          <a:p>
            <a:r>
              <a:rPr lang="fr-FR" dirty="0"/>
              <a:t>Custom APIs</a:t>
            </a:r>
          </a:p>
        </p:txBody>
      </p:sp>
      <p:pic>
        <p:nvPicPr>
          <p:cNvPr id="5" name="Picture 4">
            <a:extLst>
              <a:ext uri="{FF2B5EF4-FFF2-40B4-BE49-F238E27FC236}">
                <a16:creationId xmlns:a16="http://schemas.microsoft.com/office/drawing/2014/main" id="{B21BB2FE-4471-45FF-9141-ED91E6BD3FC5}"/>
              </a:ext>
            </a:extLst>
          </p:cNvPr>
          <p:cNvPicPr>
            <a:picLocks noChangeAspect="1"/>
          </p:cNvPicPr>
          <p:nvPr/>
        </p:nvPicPr>
        <p:blipFill>
          <a:blip r:embed="rId3"/>
          <a:stretch>
            <a:fillRect/>
          </a:stretch>
        </p:blipFill>
        <p:spPr>
          <a:xfrm>
            <a:off x="3685758" y="1294398"/>
            <a:ext cx="5695003" cy="4269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7071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D666-981E-4C20-B12E-4FC12CB14809}"/>
              </a:ext>
            </a:extLst>
          </p:cNvPr>
          <p:cNvSpPr>
            <a:spLocks noGrp="1"/>
          </p:cNvSpPr>
          <p:nvPr>
            <p:ph type="title"/>
          </p:nvPr>
        </p:nvSpPr>
        <p:spPr/>
        <p:txBody>
          <a:bodyPr/>
          <a:lstStyle/>
          <a:p>
            <a:r>
              <a:rPr lang="fr-FR" dirty="0"/>
              <a:t>Custom API </a:t>
            </a:r>
            <a:r>
              <a:rPr lang="fr-FR" dirty="0" err="1"/>
              <a:t>Definition</a:t>
            </a:r>
            <a:endParaRPr lang="fr-FR" dirty="0"/>
          </a:p>
        </p:txBody>
      </p:sp>
      <p:pic>
        <p:nvPicPr>
          <p:cNvPr id="2050" name="Picture 2">
            <a:extLst>
              <a:ext uri="{FF2B5EF4-FFF2-40B4-BE49-F238E27FC236}">
                <a16:creationId xmlns:a16="http://schemas.microsoft.com/office/drawing/2014/main" id="{A82914C1-881D-4F30-8285-B54CF19B9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696" y="880147"/>
            <a:ext cx="4838605" cy="49113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2125617-F3E5-42C9-BFB3-93C79FE3E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754" y="1299208"/>
            <a:ext cx="4383117" cy="44923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54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D666-981E-4C20-B12E-4FC12CB14809}"/>
              </a:ext>
            </a:extLst>
          </p:cNvPr>
          <p:cNvSpPr>
            <a:spLocks noGrp="1"/>
          </p:cNvSpPr>
          <p:nvPr>
            <p:ph type="title"/>
          </p:nvPr>
        </p:nvSpPr>
        <p:spPr/>
        <p:txBody>
          <a:bodyPr/>
          <a:lstStyle/>
          <a:p>
            <a:r>
              <a:rPr lang="fr-FR" dirty="0"/>
              <a:t>Custom API </a:t>
            </a:r>
            <a:r>
              <a:rPr lang="fr-FR" dirty="0" err="1"/>
              <a:t>Request</a:t>
            </a:r>
            <a:r>
              <a:rPr lang="fr-FR" dirty="0"/>
              <a:t> </a:t>
            </a:r>
            <a:r>
              <a:rPr lang="fr-FR" dirty="0" err="1"/>
              <a:t>Parameter</a:t>
            </a:r>
            <a:endParaRPr lang="fr-FR" dirty="0"/>
          </a:p>
        </p:txBody>
      </p:sp>
      <p:pic>
        <p:nvPicPr>
          <p:cNvPr id="3074" name="Picture 2">
            <a:extLst>
              <a:ext uri="{FF2B5EF4-FFF2-40B4-BE49-F238E27FC236}">
                <a16:creationId xmlns:a16="http://schemas.microsoft.com/office/drawing/2014/main" id="{0D0EA4C1-CC47-40FD-91BF-958311000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95168"/>
            <a:ext cx="3441398" cy="4080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703782D-1F91-4B90-B27F-126A65E24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9143" y="1395168"/>
            <a:ext cx="3301588" cy="4080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204D511-B3B9-4764-B6D4-8D0BA835E7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1487" y="1395168"/>
            <a:ext cx="3409280" cy="40809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81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397B3-64BB-44E5-9EDB-B136367C1825}"/>
              </a:ext>
            </a:extLst>
          </p:cNvPr>
          <p:cNvSpPr>
            <a:spLocks noGrp="1"/>
          </p:cNvSpPr>
          <p:nvPr>
            <p:ph type="title"/>
          </p:nvPr>
        </p:nvSpPr>
        <p:spPr/>
        <p:txBody>
          <a:bodyPr/>
          <a:lstStyle/>
          <a:p>
            <a:r>
              <a:rPr lang="fr-FR" dirty="0"/>
              <a:t>Custom API </a:t>
            </a:r>
            <a:r>
              <a:rPr lang="fr-FR" dirty="0" err="1"/>
              <a:t>Response</a:t>
            </a:r>
            <a:r>
              <a:rPr lang="fr-FR" dirty="0"/>
              <a:t> </a:t>
            </a:r>
            <a:r>
              <a:rPr lang="fr-FR" dirty="0" err="1"/>
              <a:t>Property</a:t>
            </a:r>
            <a:endParaRPr lang="fr-FR" dirty="0"/>
          </a:p>
        </p:txBody>
      </p:sp>
      <p:pic>
        <p:nvPicPr>
          <p:cNvPr id="4098" name="Picture 2">
            <a:extLst>
              <a:ext uri="{FF2B5EF4-FFF2-40B4-BE49-F238E27FC236}">
                <a16:creationId xmlns:a16="http://schemas.microsoft.com/office/drawing/2014/main" id="{DB258EA2-EAE9-4D3B-B80E-AF8DBB725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2731" y="1168400"/>
            <a:ext cx="4896594" cy="44873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8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07AEE-0C77-4130-9F87-58C341D84232}"/>
              </a:ext>
            </a:extLst>
          </p:cNvPr>
          <p:cNvSpPr>
            <a:spLocks noGrp="1"/>
          </p:cNvSpPr>
          <p:nvPr>
            <p:ph type="title"/>
          </p:nvPr>
        </p:nvSpPr>
        <p:spPr/>
        <p:txBody>
          <a:bodyPr>
            <a:normAutofit/>
          </a:bodyPr>
          <a:lstStyle/>
          <a:p>
            <a:r>
              <a:rPr lang="en-US" dirty="0"/>
              <a:t>Custom API Manager for </a:t>
            </a:r>
            <a:r>
              <a:rPr lang="en-US" dirty="0" err="1"/>
              <a:t>XrmToolBox</a:t>
            </a:r>
            <a:endParaRPr lang="fr-FR" dirty="0"/>
          </a:p>
        </p:txBody>
      </p:sp>
      <p:pic>
        <p:nvPicPr>
          <p:cNvPr id="4" name="Picture 3">
            <a:extLst>
              <a:ext uri="{FF2B5EF4-FFF2-40B4-BE49-F238E27FC236}">
                <a16:creationId xmlns:a16="http://schemas.microsoft.com/office/drawing/2014/main" id="{71B73836-5DE6-4B26-B0D0-1C40CA564F72}"/>
              </a:ext>
            </a:extLst>
          </p:cNvPr>
          <p:cNvPicPr>
            <a:picLocks noChangeAspect="1"/>
          </p:cNvPicPr>
          <p:nvPr/>
        </p:nvPicPr>
        <p:blipFill>
          <a:blip r:embed="rId2"/>
          <a:stretch>
            <a:fillRect/>
          </a:stretch>
        </p:blipFill>
        <p:spPr>
          <a:xfrm>
            <a:off x="6517513" y="1867536"/>
            <a:ext cx="5091582" cy="385712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093C014E-7700-4506-A8AB-A2B27BE0B42D}"/>
              </a:ext>
            </a:extLst>
          </p:cNvPr>
          <p:cNvPicPr>
            <a:picLocks noChangeAspect="1"/>
          </p:cNvPicPr>
          <p:nvPr/>
        </p:nvPicPr>
        <p:blipFill rotWithShape="1">
          <a:blip r:embed="rId3"/>
          <a:srcRect l="2038" t="52681" b="1702"/>
          <a:stretch/>
        </p:blipFill>
        <p:spPr>
          <a:xfrm>
            <a:off x="670817" y="1451611"/>
            <a:ext cx="4226374" cy="960120"/>
          </a:xfrm>
          <a:prstGeom prst="rect">
            <a:avLst/>
          </a:prstGeom>
          <a:ln>
            <a:noFill/>
          </a:ln>
          <a:effectLst>
            <a:outerShdw blurRad="292100" dist="139700" dir="2700000" algn="tl" rotWithShape="0">
              <a:srgbClr val="333333">
                <a:alpha val="65000"/>
              </a:srgbClr>
            </a:outerShdw>
          </a:effectLst>
        </p:spPr>
      </p:pic>
      <p:sp>
        <p:nvSpPr>
          <p:cNvPr id="6" name="Content Placeholder 2">
            <a:extLst>
              <a:ext uri="{FF2B5EF4-FFF2-40B4-BE49-F238E27FC236}">
                <a16:creationId xmlns:a16="http://schemas.microsoft.com/office/drawing/2014/main" id="{4357684A-04F1-43BE-9D33-26127664E5C8}"/>
              </a:ext>
            </a:extLst>
          </p:cNvPr>
          <p:cNvSpPr>
            <a:spLocks noGrp="1"/>
          </p:cNvSpPr>
          <p:nvPr>
            <p:ph idx="1"/>
          </p:nvPr>
        </p:nvSpPr>
        <p:spPr>
          <a:xfrm>
            <a:off x="582905" y="3263978"/>
            <a:ext cx="6062133" cy="1265767"/>
          </a:xfrm>
        </p:spPr>
        <p:txBody>
          <a:bodyPr>
            <a:normAutofit/>
          </a:bodyPr>
          <a:lstStyle/>
          <a:p>
            <a:pPr marL="285750" indent="-285750">
              <a:buClr>
                <a:schemeClr val="accent1"/>
              </a:buClr>
              <a:buFontTx/>
              <a:buChar char="›"/>
            </a:pPr>
            <a:r>
              <a:rPr lang="en-US" sz="1800" dirty="0"/>
              <a:t>360° View of custom APIs in environment</a:t>
            </a:r>
          </a:p>
          <a:p>
            <a:pPr marL="285750" indent="-285750">
              <a:buClr>
                <a:schemeClr val="accent1"/>
              </a:buClr>
              <a:buFontTx/>
              <a:buChar char="›"/>
            </a:pPr>
            <a:r>
              <a:rPr lang="en-US" sz="1800" dirty="0"/>
              <a:t>Full CRUD operations on Custom API</a:t>
            </a:r>
          </a:p>
          <a:p>
            <a:pPr marL="285750" indent="-285750">
              <a:buClr>
                <a:schemeClr val="accent1"/>
              </a:buClr>
              <a:buFontTx/>
              <a:buChar char="›"/>
            </a:pPr>
            <a:r>
              <a:rPr lang="en-US" sz="1800" dirty="0"/>
              <a:t>Integrated with Custom API Tester</a:t>
            </a:r>
          </a:p>
        </p:txBody>
      </p:sp>
      <p:pic>
        <p:nvPicPr>
          <p:cNvPr id="7" name="Picture 6">
            <a:extLst>
              <a:ext uri="{FF2B5EF4-FFF2-40B4-BE49-F238E27FC236}">
                <a16:creationId xmlns:a16="http://schemas.microsoft.com/office/drawing/2014/main" id="{68879A87-B300-4C80-86E4-46997C9CD4E6}"/>
              </a:ext>
            </a:extLst>
          </p:cNvPr>
          <p:cNvPicPr>
            <a:picLocks noChangeAspect="1"/>
          </p:cNvPicPr>
          <p:nvPr/>
        </p:nvPicPr>
        <p:blipFill rotWithShape="1">
          <a:blip r:embed="rId4">
            <a:extLst>
              <a:ext uri="{28A0092B-C50C-407E-A947-70E740481C1C}">
                <a14:useLocalDpi xmlns:a14="http://schemas.microsoft.com/office/drawing/2010/main" val="0"/>
              </a:ext>
            </a:extLst>
          </a:blip>
          <a:srcRect l="7752" t="3340" r="3583" b="32161"/>
          <a:stretch/>
        </p:blipFill>
        <p:spPr>
          <a:xfrm>
            <a:off x="9893467" y="43647"/>
            <a:ext cx="1251944" cy="136551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Résultat de recherche d'images pour &quot;xrm vision montreal png logo&quot;">
            <a:extLst>
              <a:ext uri="{FF2B5EF4-FFF2-40B4-BE49-F238E27FC236}">
                <a16:creationId xmlns:a16="http://schemas.microsoft.com/office/drawing/2014/main" id="{D77DA825-FB7B-49FF-AC27-B6A897D5B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0950" y="1291634"/>
            <a:ext cx="2290233" cy="679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5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n-US" sz="6000" dirty="0">
                <a:solidFill>
                  <a:schemeClr val="bg1"/>
                </a:solidFill>
              </a:rPr>
              <a:t>Live Demonstration</a:t>
            </a:r>
          </a:p>
        </p:txBody>
      </p:sp>
    </p:spTree>
    <p:extLst>
      <p:ext uri="{BB962C8B-B14F-4D97-AF65-F5344CB8AC3E}">
        <p14:creationId xmlns:p14="http://schemas.microsoft.com/office/powerpoint/2010/main" val="943523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71066-5B16-4D2D-B822-82ADDC2DE51A}"/>
              </a:ext>
            </a:extLst>
          </p:cNvPr>
          <p:cNvSpPr>
            <a:spLocks noGrp="1"/>
          </p:cNvSpPr>
          <p:nvPr>
            <p:ph type="title"/>
          </p:nvPr>
        </p:nvSpPr>
        <p:spPr/>
        <p:txBody>
          <a:bodyPr/>
          <a:lstStyle/>
          <a:p>
            <a:r>
              <a:rPr lang="fr-FR" dirty="0"/>
              <a:t>Use Cases</a:t>
            </a:r>
          </a:p>
        </p:txBody>
      </p:sp>
      <p:sp>
        <p:nvSpPr>
          <p:cNvPr id="3" name="Content Placeholder 2">
            <a:extLst>
              <a:ext uri="{FF2B5EF4-FFF2-40B4-BE49-F238E27FC236}">
                <a16:creationId xmlns:a16="http://schemas.microsoft.com/office/drawing/2014/main" id="{021C1613-7ABF-46AD-8AF4-DACA5D058D7E}"/>
              </a:ext>
            </a:extLst>
          </p:cNvPr>
          <p:cNvSpPr>
            <a:spLocks noGrp="1"/>
          </p:cNvSpPr>
          <p:nvPr>
            <p:ph idx="1"/>
          </p:nvPr>
        </p:nvSpPr>
        <p:spPr/>
        <p:txBody>
          <a:bodyPr/>
          <a:lstStyle/>
          <a:p>
            <a:r>
              <a:rPr lang="fr-FR" dirty="0" err="1"/>
              <a:t>Create</a:t>
            </a:r>
            <a:r>
              <a:rPr lang="fr-FR" dirty="0"/>
              <a:t> a Solution</a:t>
            </a:r>
          </a:p>
          <a:p>
            <a:r>
              <a:rPr lang="fr-FR" dirty="0" err="1"/>
              <a:t>Create</a:t>
            </a:r>
            <a:r>
              <a:rPr lang="fr-FR" dirty="0"/>
              <a:t> an </a:t>
            </a:r>
            <a:r>
              <a:rPr lang="fr-FR" dirty="0" err="1"/>
              <a:t>Environment</a:t>
            </a:r>
            <a:r>
              <a:rPr lang="fr-FR" dirty="0"/>
              <a:t> Variable</a:t>
            </a:r>
          </a:p>
          <a:p>
            <a:r>
              <a:rPr lang="fr-FR" dirty="0" err="1"/>
              <a:t>Create</a:t>
            </a:r>
            <a:r>
              <a:rPr lang="fr-FR" dirty="0"/>
              <a:t> a Custom API « </a:t>
            </a:r>
            <a:r>
              <a:rPr lang="fr-FR" dirty="0" err="1"/>
              <a:t>GetEnvironmentVariable</a:t>
            </a:r>
            <a:r>
              <a:rPr lang="fr-FR" dirty="0"/>
              <a:t> »</a:t>
            </a:r>
          </a:p>
          <a:p>
            <a:r>
              <a:rPr lang="fr-FR" dirty="0" err="1"/>
              <a:t>Execute</a:t>
            </a:r>
            <a:r>
              <a:rPr lang="fr-FR" dirty="0"/>
              <a:t> and Test Custom API</a:t>
            </a:r>
          </a:p>
          <a:p>
            <a:pPr lvl="1"/>
            <a:r>
              <a:rPr lang="fr-FR" dirty="0"/>
              <a:t>Custom API Tester</a:t>
            </a:r>
          </a:p>
          <a:p>
            <a:pPr lvl="1"/>
            <a:r>
              <a:rPr lang="fr-FR" dirty="0"/>
              <a:t>Power Automate</a:t>
            </a:r>
          </a:p>
          <a:p>
            <a:r>
              <a:rPr lang="fr-FR" dirty="0" err="1"/>
              <a:t>Optional</a:t>
            </a:r>
            <a:r>
              <a:rPr lang="fr-FR" dirty="0"/>
              <a:t>: Hacking the Custom API </a:t>
            </a:r>
          </a:p>
          <a:p>
            <a:endParaRPr lang="fr-FR" dirty="0"/>
          </a:p>
        </p:txBody>
      </p:sp>
    </p:spTree>
    <p:extLst>
      <p:ext uri="{BB962C8B-B14F-4D97-AF65-F5344CB8AC3E}">
        <p14:creationId xmlns:p14="http://schemas.microsoft.com/office/powerpoint/2010/main" val="614505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E89DE88-3823-4B60-9D4D-318009069546}"/>
              </a:ext>
            </a:extLst>
          </p:cNvPr>
          <p:cNvSpPr txBox="1">
            <a:spLocks/>
          </p:cNvSpPr>
          <p:nvPr/>
        </p:nvSpPr>
        <p:spPr>
          <a:xfrm>
            <a:off x="1238602" y="1173151"/>
            <a:ext cx="9714796" cy="37620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1"/>
              </a:buClr>
              <a:buNone/>
            </a:pPr>
            <a:r>
              <a:rPr lang="en-US" sz="2400" dirty="0">
                <a:solidFill>
                  <a:schemeClr val="bg1"/>
                </a:solidFill>
              </a:rPr>
              <a:t>Microsoft:</a:t>
            </a:r>
          </a:p>
          <a:p>
            <a:pPr>
              <a:buClr>
                <a:schemeClr val="accent1"/>
              </a:buClr>
            </a:pPr>
            <a:r>
              <a:rPr lang="en-US" sz="2400" dirty="0">
                <a:solidFill>
                  <a:schemeClr val="accent1"/>
                </a:solidFill>
                <a:hlinkClick r:id="rId2">
                  <a:extLst>
                    <a:ext uri="{A12FA001-AC4F-418D-AE19-62706E023703}">
                      <ahyp:hlinkClr xmlns:ahyp="http://schemas.microsoft.com/office/drawing/2018/hyperlinkcolor" val="tx"/>
                    </a:ext>
                  </a:extLst>
                </a:hlinkClick>
              </a:rPr>
              <a:t>Create and use Custom APIs</a:t>
            </a:r>
            <a:endParaRPr lang="en-US" sz="2400" dirty="0">
              <a:solidFill>
                <a:schemeClr val="accent1"/>
              </a:solidFill>
            </a:endParaRPr>
          </a:p>
          <a:p>
            <a:pPr marL="0" indent="0">
              <a:buClr>
                <a:schemeClr val="accent1"/>
              </a:buClr>
              <a:buNone/>
            </a:pPr>
            <a:endParaRPr lang="en-US" sz="2400" dirty="0">
              <a:solidFill>
                <a:schemeClr val="bg1"/>
              </a:solidFill>
            </a:endParaRPr>
          </a:p>
          <a:p>
            <a:pPr marL="0" indent="0">
              <a:buClr>
                <a:schemeClr val="accent1"/>
              </a:buClr>
              <a:buNone/>
            </a:pPr>
            <a:r>
              <a:rPr lang="en-US" sz="2400" dirty="0">
                <a:solidFill>
                  <a:schemeClr val="bg1"/>
                </a:solidFill>
              </a:rPr>
              <a:t>Allan De Castro:</a:t>
            </a:r>
          </a:p>
          <a:p>
            <a:pPr>
              <a:buClr>
                <a:schemeClr val="accent1"/>
              </a:buClr>
            </a:pPr>
            <a:r>
              <a:rPr lang="en-US" sz="2400" dirty="0">
                <a:solidFill>
                  <a:schemeClr val="accent1"/>
                </a:solidFill>
                <a:hlinkClick r:id="rId3">
                  <a:extLst>
                    <a:ext uri="{A12FA001-AC4F-418D-AE19-62706E023703}">
                      <ahyp:hlinkClr xmlns:ahyp="http://schemas.microsoft.com/office/drawing/2018/hyperlinkcolor" val="tx"/>
                    </a:ext>
                  </a:extLst>
                </a:hlinkClick>
              </a:rPr>
              <a:t>Implementing Dataverse Custom APIs (</a:t>
            </a:r>
            <a:r>
              <a:rPr lang="en-US" sz="2400" dirty="0" err="1">
                <a:solidFill>
                  <a:schemeClr val="accent1"/>
                </a:solidFill>
                <a:hlinkClick r:id="rId3">
                  <a:extLst>
                    <a:ext uri="{A12FA001-AC4F-418D-AE19-62706E023703}">
                      <ahyp:hlinkClr xmlns:ahyp="http://schemas.microsoft.com/office/drawing/2018/hyperlinkcolor" val="tx"/>
                    </a:ext>
                  </a:extLst>
                </a:hlinkClick>
              </a:rPr>
              <a:t>a.k.a</a:t>
            </a:r>
            <a:r>
              <a:rPr lang="en-US" sz="2400" dirty="0">
                <a:solidFill>
                  <a:schemeClr val="accent1"/>
                </a:solidFill>
                <a:hlinkClick r:id="rId3">
                  <a:extLst>
                    <a:ext uri="{A12FA001-AC4F-418D-AE19-62706E023703}">
                      <ahyp:hlinkClr xmlns:ahyp="http://schemas.microsoft.com/office/drawing/2018/hyperlinkcolor" val="tx"/>
                    </a:ext>
                  </a:extLst>
                </a:hlinkClick>
              </a:rPr>
              <a:t> new Custom Actions)</a:t>
            </a:r>
            <a:endParaRPr lang="en-US" sz="2400" dirty="0">
              <a:solidFill>
                <a:schemeClr val="accent1"/>
              </a:solidFill>
            </a:endParaRPr>
          </a:p>
          <a:p>
            <a:pPr>
              <a:buClr>
                <a:schemeClr val="accent1"/>
              </a:buClr>
            </a:pPr>
            <a:endParaRPr lang="en-US" sz="2400" dirty="0">
              <a:solidFill>
                <a:schemeClr val="accent1"/>
              </a:solidFill>
            </a:endParaRPr>
          </a:p>
          <a:p>
            <a:pPr marL="0" indent="0">
              <a:buClr>
                <a:schemeClr val="accent1"/>
              </a:buClr>
              <a:buNone/>
            </a:pPr>
            <a:r>
              <a:rPr lang="en-US" sz="2400" dirty="0">
                <a:solidFill>
                  <a:schemeClr val="bg1"/>
                </a:solidFill>
              </a:rPr>
              <a:t>David </a:t>
            </a:r>
            <a:r>
              <a:rPr lang="en-US" sz="2400" dirty="0" err="1">
                <a:solidFill>
                  <a:schemeClr val="bg1"/>
                </a:solidFill>
              </a:rPr>
              <a:t>Rivard</a:t>
            </a:r>
            <a:r>
              <a:rPr lang="en-US" sz="2400" dirty="0">
                <a:solidFill>
                  <a:schemeClr val="bg1"/>
                </a:solidFill>
              </a:rPr>
              <a:t>:</a:t>
            </a:r>
          </a:p>
          <a:p>
            <a:pPr>
              <a:buClr>
                <a:schemeClr val="accent1"/>
              </a:buClr>
            </a:pPr>
            <a:r>
              <a:rPr lang="en-US" sz="2400" dirty="0">
                <a:solidFill>
                  <a:schemeClr val="accent1"/>
                </a:solidFill>
                <a:hlinkClick r:id="rId4">
                  <a:extLst>
                    <a:ext uri="{A12FA001-AC4F-418D-AE19-62706E023703}">
                      <ahyp:hlinkClr xmlns:ahyp="http://schemas.microsoft.com/office/drawing/2018/hyperlinkcolor" val="tx"/>
                    </a:ext>
                  </a:extLst>
                </a:hlinkClick>
              </a:rPr>
              <a:t>Dataverse Custom API: Keep It Private</a:t>
            </a:r>
            <a:endParaRPr lang="en-US" sz="2400" dirty="0">
              <a:solidFill>
                <a:schemeClr val="accent1"/>
              </a:solidFill>
            </a:endParaRPr>
          </a:p>
          <a:p>
            <a:pPr>
              <a:buClr>
                <a:schemeClr val="accent1"/>
              </a:buClr>
            </a:pPr>
            <a:r>
              <a:rPr lang="en-US" sz="2400" dirty="0">
                <a:solidFill>
                  <a:schemeClr val="accent1"/>
                </a:solidFill>
                <a:hlinkClick r:id="rId5">
                  <a:extLst>
                    <a:ext uri="{A12FA001-AC4F-418D-AE19-62706E023703}">
                      <ahyp:hlinkClr xmlns:ahyp="http://schemas.microsoft.com/office/drawing/2018/hyperlinkcolor" val="tx"/>
                    </a:ext>
                  </a:extLst>
                </a:hlinkClick>
              </a:rPr>
              <a:t>Custom API Manager for </a:t>
            </a:r>
            <a:r>
              <a:rPr lang="en-US" sz="2400" dirty="0" err="1">
                <a:solidFill>
                  <a:schemeClr val="accent1"/>
                </a:solidFill>
                <a:hlinkClick r:id="rId5">
                  <a:extLst>
                    <a:ext uri="{A12FA001-AC4F-418D-AE19-62706E023703}">
                      <ahyp:hlinkClr xmlns:ahyp="http://schemas.microsoft.com/office/drawing/2018/hyperlinkcolor" val="tx"/>
                    </a:ext>
                  </a:extLst>
                </a:hlinkClick>
              </a:rPr>
              <a:t>XrmToolBox</a:t>
            </a:r>
            <a:endParaRPr lang="en-US" sz="2400" dirty="0">
              <a:solidFill>
                <a:schemeClr val="accent1"/>
              </a:solidFill>
            </a:endParaRPr>
          </a:p>
          <a:p>
            <a:pPr>
              <a:buClr>
                <a:schemeClr val="accent1"/>
              </a:buClr>
            </a:pPr>
            <a:r>
              <a:rPr lang="en-US" sz="2400" dirty="0">
                <a:solidFill>
                  <a:schemeClr val="accent1"/>
                </a:solidFill>
                <a:hlinkClick r:id="rId6">
                  <a:extLst>
                    <a:ext uri="{A12FA001-AC4F-418D-AE19-62706E023703}">
                      <ahyp:hlinkClr xmlns:ahyp="http://schemas.microsoft.com/office/drawing/2018/hyperlinkcolor" val="tx"/>
                    </a:ext>
                  </a:extLst>
                </a:hlinkClick>
              </a:rPr>
              <a:t>Dataverse Custom API: </a:t>
            </a:r>
            <a:r>
              <a:rPr lang="en-US" sz="2400" dirty="0" err="1">
                <a:solidFill>
                  <a:schemeClr val="accent1"/>
                </a:solidFill>
                <a:hlinkClick r:id="rId6">
                  <a:extLst>
                    <a:ext uri="{A12FA001-AC4F-418D-AE19-62706E023703}">
                      <ahyp:hlinkClr xmlns:ahyp="http://schemas.microsoft.com/office/drawing/2018/hyperlinkcolor" val="tx"/>
                    </a:ext>
                  </a:extLst>
                </a:hlinkClick>
              </a:rPr>
              <a:t>AllowCustomProcessing</a:t>
            </a:r>
            <a:r>
              <a:rPr lang="en-US" sz="2400" dirty="0">
                <a:solidFill>
                  <a:schemeClr val="accent1"/>
                </a:solidFill>
                <a:hlinkClick r:id="rId6">
                  <a:extLst>
                    <a:ext uri="{A12FA001-AC4F-418D-AE19-62706E023703}">
                      <ahyp:hlinkClr xmlns:ahyp="http://schemas.microsoft.com/office/drawing/2018/hyperlinkcolor" val="tx"/>
                    </a:ext>
                  </a:extLst>
                </a:hlinkClick>
              </a:rPr>
              <a:t> Explained</a:t>
            </a:r>
            <a:endParaRPr lang="en-US" sz="2400" dirty="0">
              <a:solidFill>
                <a:schemeClr val="accent1"/>
              </a:solidFill>
            </a:endParaRPr>
          </a:p>
          <a:p>
            <a:pPr marL="0" indent="0">
              <a:buClr>
                <a:schemeClr val="accent1"/>
              </a:buClr>
              <a:buNone/>
            </a:pPr>
            <a:endParaRPr lang="en-US" sz="2400" dirty="0">
              <a:solidFill>
                <a:schemeClr val="accent1"/>
              </a:solidFill>
            </a:endParaRPr>
          </a:p>
        </p:txBody>
      </p:sp>
      <p:sp>
        <p:nvSpPr>
          <p:cNvPr id="3" name="Title 1">
            <a:extLst>
              <a:ext uri="{FF2B5EF4-FFF2-40B4-BE49-F238E27FC236}">
                <a16:creationId xmlns:a16="http://schemas.microsoft.com/office/drawing/2014/main" id="{FBADDF9C-C427-4BB1-9B72-C0C32DEF8A5A}"/>
              </a:ext>
            </a:extLst>
          </p:cNvPr>
          <p:cNvSpPr txBox="1">
            <a:spLocks/>
          </p:cNvSpPr>
          <p:nvPr/>
        </p:nvSpPr>
        <p:spPr>
          <a:xfrm>
            <a:off x="286018" y="221622"/>
            <a:ext cx="9859116" cy="115879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bg2"/>
                </a:solidFill>
              </a:rPr>
              <a:t>Link(s)</a:t>
            </a:r>
          </a:p>
        </p:txBody>
      </p:sp>
    </p:spTree>
    <p:extLst>
      <p:ext uri="{BB962C8B-B14F-4D97-AF65-F5344CB8AC3E}">
        <p14:creationId xmlns:p14="http://schemas.microsoft.com/office/powerpoint/2010/main" val="105421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n-US" sz="6000" dirty="0">
                <a:solidFill>
                  <a:schemeClr val="bg1"/>
                </a:solidFill>
              </a:rPr>
              <a:t>Any Questions?</a:t>
            </a:r>
          </a:p>
        </p:txBody>
      </p:sp>
    </p:spTree>
    <p:extLst>
      <p:ext uri="{BB962C8B-B14F-4D97-AF65-F5344CB8AC3E}">
        <p14:creationId xmlns:p14="http://schemas.microsoft.com/office/powerpoint/2010/main" val="390749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C9B5A3-FEB9-4BF6-81BD-4A1A0DEE9458}"/>
              </a:ext>
            </a:extLst>
          </p:cNvPr>
          <p:cNvSpPr>
            <a:spLocks noGrp="1"/>
          </p:cNvSpPr>
          <p:nvPr>
            <p:ph type="body" idx="1"/>
          </p:nvPr>
        </p:nvSpPr>
        <p:spPr>
          <a:xfrm>
            <a:off x="1361948" y="4018453"/>
            <a:ext cx="5694822" cy="1313909"/>
          </a:xfrm>
        </p:spPr>
        <p:txBody>
          <a:bodyPr vert="horz" lIns="91440" tIns="45720" rIns="91440" bIns="45720" rtlCol="0" anchor="t">
            <a:normAutofit/>
          </a:bodyPr>
          <a:lstStyle/>
          <a:p>
            <a:r>
              <a:rPr lang="en-CA" dirty="0">
                <a:solidFill>
                  <a:schemeClr val="bg1"/>
                </a:solidFill>
              </a:rPr>
              <a:t>Allan De Castro</a:t>
            </a:r>
          </a:p>
        </p:txBody>
      </p:sp>
      <p:sp>
        <p:nvSpPr>
          <p:cNvPr id="3" name="Title 2">
            <a:extLst>
              <a:ext uri="{FF2B5EF4-FFF2-40B4-BE49-F238E27FC236}">
                <a16:creationId xmlns:a16="http://schemas.microsoft.com/office/drawing/2014/main" id="{2150AFDD-1AE3-4568-B000-B1E8BCEF185D}"/>
              </a:ext>
            </a:extLst>
          </p:cNvPr>
          <p:cNvSpPr>
            <a:spLocks noGrp="1"/>
          </p:cNvSpPr>
          <p:nvPr>
            <p:ph type="title"/>
          </p:nvPr>
        </p:nvSpPr>
        <p:spPr>
          <a:xfrm>
            <a:off x="1252891" y="899903"/>
            <a:ext cx="4713310" cy="2693324"/>
          </a:xfrm>
        </p:spPr>
        <p:txBody>
          <a:bodyPr>
            <a:normAutofit/>
          </a:bodyPr>
          <a:lstStyle/>
          <a:p>
            <a:r>
              <a:rPr lang="fr-FR" sz="4000" dirty="0"/>
              <a:t>Implémentation des Custom APIs Dataverse</a:t>
            </a:r>
          </a:p>
        </p:txBody>
      </p:sp>
    </p:spTree>
    <p:extLst>
      <p:ext uri="{BB962C8B-B14F-4D97-AF65-F5344CB8AC3E}">
        <p14:creationId xmlns:p14="http://schemas.microsoft.com/office/powerpoint/2010/main" val="57221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Qr code&#10;&#10;Description generated with very high confidence">
            <a:extLst>
              <a:ext uri="{FF2B5EF4-FFF2-40B4-BE49-F238E27FC236}">
                <a16:creationId xmlns:a16="http://schemas.microsoft.com/office/drawing/2014/main" id="{80810219-9011-4084-BA0F-953F017E0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436" y="979055"/>
            <a:ext cx="3606800" cy="3606800"/>
          </a:xfrm>
          <a:prstGeom prst="rect">
            <a:avLst/>
          </a:prstGeom>
        </p:spPr>
      </p:pic>
      <p:sp>
        <p:nvSpPr>
          <p:cNvPr id="4" name="TextBox 3">
            <a:extLst>
              <a:ext uri="{FF2B5EF4-FFF2-40B4-BE49-F238E27FC236}">
                <a16:creationId xmlns:a16="http://schemas.microsoft.com/office/drawing/2014/main" id="{0C7D02E4-82ED-4678-BC8A-31DC8B58652A}"/>
              </a:ext>
            </a:extLst>
          </p:cNvPr>
          <p:cNvSpPr txBox="1"/>
          <p:nvPr/>
        </p:nvSpPr>
        <p:spPr>
          <a:xfrm>
            <a:off x="7165867" y="4791219"/>
            <a:ext cx="4038944" cy="369332"/>
          </a:xfrm>
          <a:prstGeom prst="rect">
            <a:avLst/>
          </a:prstGeom>
          <a:noFill/>
        </p:spPr>
        <p:txBody>
          <a:bodyPr wrap="square" rtlCol="0">
            <a:spAutoFit/>
          </a:bodyPr>
          <a:lstStyle/>
          <a:p>
            <a:r>
              <a:rPr lang="en-CA" dirty="0">
                <a:solidFill>
                  <a:schemeClr val="accent3"/>
                </a:solidFill>
              </a:rPr>
              <a:t>https://bit.ly/GPPBSurvey</a:t>
            </a:r>
          </a:p>
        </p:txBody>
      </p:sp>
      <p:sp>
        <p:nvSpPr>
          <p:cNvPr id="5" name="Title 1">
            <a:extLst>
              <a:ext uri="{FF2B5EF4-FFF2-40B4-BE49-F238E27FC236}">
                <a16:creationId xmlns:a16="http://schemas.microsoft.com/office/drawing/2014/main" id="{04067F84-750A-43E0-92A4-FD29C8D31712}"/>
              </a:ext>
            </a:extLst>
          </p:cNvPr>
          <p:cNvSpPr txBox="1">
            <a:spLocks/>
          </p:cNvSpPr>
          <p:nvPr/>
        </p:nvSpPr>
        <p:spPr>
          <a:xfrm>
            <a:off x="619812" y="1402506"/>
            <a:ext cx="4848165" cy="23079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Please fill out the survey! </a:t>
            </a:r>
            <a:br>
              <a:rPr lang="en-US" dirty="0">
                <a:solidFill>
                  <a:schemeClr val="bg1"/>
                </a:solidFill>
              </a:rPr>
            </a:br>
            <a:r>
              <a:rPr lang="en-US" dirty="0">
                <a:solidFill>
                  <a:schemeClr val="bg1"/>
                </a:solidFill>
              </a:rPr>
              <a:t>&amp; Win Swags!!</a:t>
            </a:r>
          </a:p>
        </p:txBody>
      </p:sp>
    </p:spTree>
    <p:extLst>
      <p:ext uri="{BB962C8B-B14F-4D97-AF65-F5344CB8AC3E}">
        <p14:creationId xmlns:p14="http://schemas.microsoft.com/office/powerpoint/2010/main" val="2006972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p:txBody>
          <a:bodyPr>
            <a:normAutofit/>
          </a:bodyPr>
          <a:lstStyle/>
          <a:p>
            <a:pPr algn="ctr"/>
            <a:r>
              <a:rPr lang="en-US" dirty="0">
                <a:solidFill>
                  <a:srgbClr val="732773"/>
                </a:solidFill>
              </a:rPr>
              <a:t>Thank You For Attending</a:t>
            </a:r>
          </a:p>
        </p:txBody>
      </p:sp>
    </p:spTree>
    <p:extLst>
      <p:ext uri="{BB962C8B-B14F-4D97-AF65-F5344CB8AC3E}">
        <p14:creationId xmlns:p14="http://schemas.microsoft.com/office/powerpoint/2010/main" val="303561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1F605-1209-4012-8622-7FF3161C0CD0}"/>
              </a:ext>
            </a:extLst>
          </p:cNvPr>
          <p:cNvSpPr>
            <a:spLocks noGrp="1"/>
          </p:cNvSpPr>
          <p:nvPr>
            <p:ph type="title"/>
          </p:nvPr>
        </p:nvSpPr>
        <p:spPr/>
        <p:txBody>
          <a:bodyPr/>
          <a:lstStyle/>
          <a:p>
            <a:r>
              <a:rPr lang="fr-FR" dirty="0"/>
              <a:t>Custom Message</a:t>
            </a:r>
          </a:p>
        </p:txBody>
      </p:sp>
      <p:sp>
        <p:nvSpPr>
          <p:cNvPr id="4" name="Rectangle 3">
            <a:extLst>
              <a:ext uri="{FF2B5EF4-FFF2-40B4-BE49-F238E27FC236}">
                <a16:creationId xmlns:a16="http://schemas.microsoft.com/office/drawing/2014/main" id="{BC3B565D-1A6A-4E8F-AC24-D373E8676CD1}"/>
              </a:ext>
            </a:extLst>
          </p:cNvPr>
          <p:cNvSpPr/>
          <p:nvPr/>
        </p:nvSpPr>
        <p:spPr bwMode="auto">
          <a:xfrm>
            <a:off x="703645" y="1395168"/>
            <a:ext cx="10362887" cy="3745163"/>
          </a:xfrm>
          <a:prstGeom prst="rect">
            <a:avLst/>
          </a:prstGeom>
          <a:solidFill>
            <a:schemeClr val="bg1">
              <a:lumMod val="95000"/>
            </a:schemeClr>
          </a:solidFill>
          <a:ln w="12700" cap="flat" cmpd="sng" algn="ctr">
            <a:noFill/>
            <a:prstDash val="dash"/>
            <a:round/>
            <a:headEnd type="none" w="med" len="med"/>
            <a:tailEnd type="none" w="med" len="med"/>
          </a:ln>
          <a:effectLst>
            <a:outerShdw blurRad="50800" dist="38100" dir="2700000" algn="tl" rotWithShape="0">
              <a:prstClr val="black">
                <a:alpha val="40000"/>
              </a:prstClr>
            </a:outerShdw>
          </a:effectLst>
        </p:spPr>
        <p:txBody>
          <a:bodyPr vert="horz" wrap="square" lIns="48187" tIns="48187" rIns="48187" bIns="48187" numCol="1" rtlCol="0" anchor="ctr" anchorCtr="0" compatLnSpc="1">
            <a:prstTxWarp prst="textNoShape">
              <a:avLst/>
            </a:prstTxWarp>
          </a:bodyPr>
          <a:lstStyle/>
          <a:p>
            <a:pPr marL="192088" marR="0" lvl="0" indent="-192088" algn="ctr" defTabSz="896938" rtl="0" eaLnBrk="0" fontAlgn="auto" latinLnBrk="0" hangingPunct="0">
              <a:lnSpc>
                <a:spcPct val="100000"/>
              </a:lnSpc>
              <a:spcBef>
                <a:spcPts val="0"/>
              </a:spcBef>
              <a:spcAft>
                <a:spcPts val="600"/>
              </a:spcAft>
              <a:buClr>
                <a:prstClr val="white"/>
              </a:buClr>
              <a:buSzPct val="127000"/>
              <a:buFontTx/>
              <a:buNone/>
              <a:tabLst/>
              <a:defRPr/>
            </a:pPr>
            <a:r>
              <a:rPr lang="en-US" b="1" dirty="0">
                <a:solidFill>
                  <a:srgbClr val="595959"/>
                </a:solidFill>
                <a:latin typeface="Segoe UI"/>
              </a:rPr>
              <a:t>C</a:t>
            </a:r>
            <a:r>
              <a:rPr kumimoji="0" lang="en-US" b="1" i="0" u="none" strike="noStrike" kern="1200" cap="none" spc="0" normalizeH="0" baseline="0" noProof="0" dirty="0" err="1">
                <a:ln>
                  <a:noFill/>
                </a:ln>
                <a:solidFill>
                  <a:srgbClr val="595959"/>
                </a:solidFill>
                <a:effectLst/>
                <a:uLnTx/>
                <a:uFillTx/>
                <a:latin typeface="Segoe UI"/>
                <a:ea typeface="+mn-ea"/>
                <a:cs typeface="+mn-cs"/>
              </a:rPr>
              <a:t>reate</a:t>
            </a:r>
            <a:r>
              <a:rPr kumimoji="0" lang="en-US" b="1" i="0" u="none" strike="noStrike" kern="1200" cap="none" spc="0" normalizeH="0" baseline="0" noProof="0" dirty="0">
                <a:ln>
                  <a:noFill/>
                </a:ln>
                <a:solidFill>
                  <a:srgbClr val="595959"/>
                </a:solidFill>
                <a:effectLst/>
                <a:uLnTx/>
                <a:uFillTx/>
                <a:latin typeface="Segoe UI"/>
                <a:ea typeface="+mn-ea"/>
                <a:cs typeface="+mn-cs"/>
              </a:rPr>
              <a:t> custom messages to extend Dataverse</a:t>
            </a:r>
          </a:p>
          <a:p>
            <a:pPr marL="192088" marR="0" lvl="0" indent="-192088" algn="ctr" defTabSz="896938" rtl="0" eaLnBrk="0" fontAlgn="auto" latinLnBrk="0" hangingPunct="0">
              <a:lnSpc>
                <a:spcPct val="100000"/>
              </a:lnSpc>
              <a:spcBef>
                <a:spcPts val="0"/>
              </a:spcBef>
              <a:spcAft>
                <a:spcPts val="600"/>
              </a:spcAft>
              <a:buClr>
                <a:prstClr val="white"/>
              </a:buClr>
              <a:buSzPct val="127000"/>
              <a:buFontTx/>
              <a:buNone/>
              <a:tabLst/>
              <a:defRPr/>
            </a:pPr>
            <a:endParaRPr kumimoji="0" lang="en-US" b="1" i="0" u="none" strike="noStrike" kern="1200" cap="none" spc="0" normalizeH="0" baseline="0" noProof="0" dirty="0">
              <a:ln>
                <a:noFill/>
              </a:ln>
              <a:solidFill>
                <a:srgbClr val="595959"/>
              </a:solidFill>
              <a:effectLst/>
              <a:uLnTx/>
              <a:uFillTx/>
              <a:latin typeface="Segoe UI"/>
              <a:ea typeface="+mn-ea"/>
              <a:cs typeface="+mn-cs"/>
            </a:endParaRP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dirty="0">
                <a:solidFill>
                  <a:srgbClr val="595959"/>
                </a:solidFill>
                <a:latin typeface="Segoe UI"/>
              </a:rPr>
              <a:t>Generate a workflows registered in the stage </a:t>
            </a:r>
            <a:r>
              <a:rPr lang="en-US" dirty="0" err="1">
                <a:solidFill>
                  <a:srgbClr val="595959"/>
                </a:solidFill>
                <a:latin typeface="Segoe UI"/>
              </a:rPr>
              <a:t>MainOperation</a:t>
            </a:r>
            <a:r>
              <a:rPr lang="en-US" dirty="0">
                <a:solidFill>
                  <a:srgbClr val="595959"/>
                </a:solidFill>
                <a:latin typeface="Segoe UI"/>
              </a:rPr>
              <a:t> (30) of the execution pipeline.</a:t>
            </a: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dirty="0">
                <a:solidFill>
                  <a:srgbClr val="595959"/>
                </a:solidFill>
                <a:latin typeface="Segoe UI"/>
              </a:rPr>
              <a:t>Plug-ins can be registered on this message</a:t>
            </a: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dirty="0">
                <a:solidFill>
                  <a:srgbClr val="595959"/>
                </a:solidFill>
                <a:latin typeface="Segoe UI"/>
              </a:rPr>
              <a:t>Always execute in organization scope</a:t>
            </a: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dirty="0">
                <a:solidFill>
                  <a:srgbClr val="595959"/>
                </a:solidFill>
                <a:latin typeface="Segoe UI"/>
              </a:rPr>
              <a:t>Runs under the security context of the calling user</a:t>
            </a:r>
          </a:p>
          <a:p>
            <a:pPr marL="192088" marR="0" lvl="0" indent="-192088" algn="just" defTabSz="896938" rtl="0" eaLnBrk="0" fontAlgn="auto" latinLnBrk="0" hangingPunct="0">
              <a:lnSpc>
                <a:spcPct val="100000"/>
              </a:lnSpc>
              <a:spcBef>
                <a:spcPts val="0"/>
              </a:spcBef>
              <a:spcAft>
                <a:spcPts val="600"/>
              </a:spcAft>
              <a:buClr>
                <a:schemeClr val="tx2"/>
              </a:buClr>
              <a:buSzPct val="127000"/>
              <a:buFont typeface="Arial" panose="020B0604020202020204" pitchFamily="34" charset="0"/>
              <a:buChar char="•"/>
              <a:tabLst/>
              <a:defRPr/>
            </a:pPr>
            <a:endParaRPr lang="en-US" dirty="0">
              <a:solidFill>
                <a:srgbClr val="595959"/>
              </a:solidFill>
              <a:latin typeface="Segoe UI"/>
            </a:endParaRPr>
          </a:p>
          <a:p>
            <a:pPr marL="192088" marR="0" lvl="0" indent="-192088" algn="just" defTabSz="896938" rtl="0" eaLnBrk="0" fontAlgn="auto" latinLnBrk="0" hangingPunct="0">
              <a:lnSpc>
                <a:spcPct val="100000"/>
              </a:lnSpc>
              <a:spcBef>
                <a:spcPts val="0"/>
              </a:spcBef>
              <a:spcAft>
                <a:spcPts val="600"/>
              </a:spcAft>
              <a:buClr>
                <a:schemeClr val="tx2"/>
              </a:buClr>
              <a:buSzPct val="127000"/>
              <a:buFont typeface="Arial" panose="020B0604020202020204" pitchFamily="34" charset="0"/>
              <a:buChar char="•"/>
              <a:tabLst/>
              <a:defRPr/>
            </a:pPr>
            <a:endParaRPr kumimoji="0" lang="en-AU" b="1" i="0" u="none" strike="noStrike" kern="1200" cap="none" spc="0" normalizeH="0" baseline="0" noProof="0" dirty="0">
              <a:ln>
                <a:noFill/>
              </a:ln>
              <a:solidFill>
                <a:srgbClr val="595959"/>
              </a:solidFill>
              <a:effectLst/>
              <a:uLnTx/>
              <a:uFillTx/>
              <a:latin typeface="Segoe UI"/>
              <a:ea typeface="+mn-ea"/>
              <a:cs typeface="+mn-cs"/>
            </a:endParaRPr>
          </a:p>
        </p:txBody>
      </p:sp>
      <p:sp>
        <p:nvSpPr>
          <p:cNvPr id="5" name="Content Placeholder 2">
            <a:extLst>
              <a:ext uri="{FF2B5EF4-FFF2-40B4-BE49-F238E27FC236}">
                <a16:creationId xmlns:a16="http://schemas.microsoft.com/office/drawing/2014/main" id="{6A9378E8-9FE9-4F81-B6A4-A3E9E37BD071}"/>
              </a:ext>
            </a:extLst>
          </p:cNvPr>
          <p:cNvSpPr>
            <a:spLocks noGrp="1"/>
          </p:cNvSpPr>
          <p:nvPr>
            <p:ph idx="1"/>
          </p:nvPr>
        </p:nvSpPr>
        <p:spPr>
          <a:xfrm>
            <a:off x="838200" y="1460501"/>
            <a:ext cx="10515600" cy="1855723"/>
          </a:xfrm>
        </p:spPr>
        <p:txBody>
          <a:bodyPr>
            <a:normAutofit/>
          </a:bodyPr>
          <a:lstStyle/>
          <a:p>
            <a:pPr marL="0" indent="0">
              <a:buNone/>
            </a:pPr>
            <a:r>
              <a:rPr lang="en-US" b="1" dirty="0">
                <a:solidFill>
                  <a:schemeClr val="accent1"/>
                </a:solidFill>
              </a:rPr>
              <a:t>WHY ?</a:t>
            </a:r>
          </a:p>
          <a:p>
            <a:pPr marL="0" indent="0">
              <a:buNone/>
            </a:pPr>
            <a:endParaRPr lang="en-US" b="1" dirty="0">
              <a:solidFill>
                <a:schemeClr val="accent1"/>
              </a:solidFill>
            </a:endParaRP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sz="2000" dirty="0">
                <a:solidFill>
                  <a:srgbClr val="595959"/>
                </a:solidFill>
                <a:latin typeface="Segoe UI"/>
              </a:rPr>
              <a:t>C</a:t>
            </a:r>
            <a:r>
              <a:rPr kumimoji="0" lang="en-US" sz="2000" b="0" i="0" u="none" strike="noStrike" kern="1200" cap="none" spc="0" normalizeH="0" baseline="0" noProof="0" dirty="0" err="1">
                <a:ln>
                  <a:noFill/>
                </a:ln>
                <a:solidFill>
                  <a:srgbClr val="595959"/>
                </a:solidFill>
                <a:effectLst/>
                <a:uLnTx/>
                <a:uFillTx/>
                <a:latin typeface="Segoe UI"/>
                <a:ea typeface="+mn-ea"/>
                <a:cs typeface="+mn-cs"/>
              </a:rPr>
              <a:t>ombine</a:t>
            </a:r>
            <a:r>
              <a:rPr kumimoji="0" lang="en-US" sz="2000" b="0" i="0" u="none" strike="noStrike" kern="1200" cap="none" spc="0" normalizeH="0" baseline="0" noProof="0" dirty="0">
                <a:ln>
                  <a:noFill/>
                </a:ln>
                <a:solidFill>
                  <a:srgbClr val="595959"/>
                </a:solidFill>
                <a:effectLst/>
                <a:uLnTx/>
                <a:uFillTx/>
                <a:latin typeface="Segoe UI"/>
                <a:ea typeface="+mn-ea"/>
                <a:cs typeface="+mn-cs"/>
              </a:rPr>
              <a:t> multiple message requests into a single request</a:t>
            </a:r>
          </a:p>
          <a:p>
            <a:pPr marL="285750" marR="0" lvl="0" indent="-285750" algn="just" defTabSz="896938" rtl="0" eaLnBrk="0" fontAlgn="auto" latinLnBrk="0" hangingPunct="0">
              <a:lnSpc>
                <a:spcPct val="100000"/>
              </a:lnSpc>
              <a:spcBef>
                <a:spcPts val="0"/>
              </a:spcBef>
              <a:spcAft>
                <a:spcPts val="600"/>
              </a:spcAft>
              <a:buClr>
                <a:schemeClr val="accent1"/>
              </a:buClr>
              <a:buSzPct val="127000"/>
              <a:buFont typeface="Segoe UI" panose="020B0502040204020203" pitchFamily="34" charset="0"/>
              <a:buChar char="›"/>
              <a:tabLst/>
              <a:defRPr/>
            </a:pPr>
            <a:r>
              <a:rPr lang="en-US" sz="2000" dirty="0">
                <a:solidFill>
                  <a:srgbClr val="595959"/>
                </a:solidFill>
                <a:latin typeface="Segoe UI"/>
              </a:rPr>
              <a:t>Message Available through Dataverse Web Services</a:t>
            </a:r>
          </a:p>
          <a:p>
            <a:pPr marL="0" marR="0" lvl="0" indent="0" algn="just" defTabSz="896938" rtl="0" eaLnBrk="0" fontAlgn="auto" latinLnBrk="0" hangingPunct="0">
              <a:lnSpc>
                <a:spcPct val="100000"/>
              </a:lnSpc>
              <a:spcBef>
                <a:spcPts val="0"/>
              </a:spcBef>
              <a:spcAft>
                <a:spcPts val="600"/>
              </a:spcAft>
              <a:buClr>
                <a:schemeClr val="accent1"/>
              </a:buClr>
              <a:buSzPct val="127000"/>
              <a:buNone/>
              <a:tabLst/>
              <a:defRPr/>
            </a:pPr>
            <a:endParaRPr lang="en-US" sz="2000" dirty="0">
              <a:solidFill>
                <a:srgbClr val="595959"/>
              </a:solidFill>
              <a:latin typeface="Segoe UI"/>
            </a:endParaRPr>
          </a:p>
          <a:p>
            <a:pPr marL="0" marR="0" lvl="0" indent="0" algn="just" defTabSz="896938" rtl="0" eaLnBrk="0" fontAlgn="auto" latinLnBrk="0" hangingPunct="0">
              <a:lnSpc>
                <a:spcPct val="100000"/>
              </a:lnSpc>
              <a:spcBef>
                <a:spcPts val="0"/>
              </a:spcBef>
              <a:spcAft>
                <a:spcPts val="600"/>
              </a:spcAft>
              <a:buClr>
                <a:schemeClr val="accent1"/>
              </a:buClr>
              <a:buSzPct val="127000"/>
              <a:buNone/>
              <a:tabLst/>
              <a:defRPr/>
            </a:pPr>
            <a:endParaRPr lang="en-US" sz="2000" dirty="0">
              <a:solidFill>
                <a:srgbClr val="595959"/>
              </a:solidFill>
              <a:latin typeface="Segoe UI"/>
            </a:endParaRPr>
          </a:p>
          <a:p>
            <a:pPr marL="0" indent="0">
              <a:buNone/>
            </a:pPr>
            <a:endParaRPr lang="en-US" sz="2400" dirty="0"/>
          </a:p>
          <a:p>
            <a:pPr marL="0" indent="0">
              <a:buNone/>
            </a:pPr>
            <a:endParaRPr lang="en-US" sz="2400" dirty="0"/>
          </a:p>
          <a:p>
            <a:pPr marL="0" indent="0">
              <a:buNone/>
            </a:pPr>
            <a:endParaRPr lang="fr-FR" b="1" dirty="0">
              <a:solidFill>
                <a:schemeClr val="accent1"/>
              </a:solidFill>
            </a:endParaRPr>
          </a:p>
        </p:txBody>
      </p:sp>
    </p:spTree>
    <p:extLst>
      <p:ext uri="{BB962C8B-B14F-4D97-AF65-F5344CB8AC3E}">
        <p14:creationId xmlns:p14="http://schemas.microsoft.com/office/powerpoint/2010/main" val="4073823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5B74-5685-4C83-A835-272A0E05CF16}"/>
              </a:ext>
            </a:extLst>
          </p:cNvPr>
          <p:cNvSpPr>
            <a:spLocks noGrp="1"/>
          </p:cNvSpPr>
          <p:nvPr>
            <p:ph type="title"/>
          </p:nvPr>
        </p:nvSpPr>
        <p:spPr/>
        <p:txBody>
          <a:bodyPr/>
          <a:lstStyle/>
          <a:p>
            <a:r>
              <a:rPr lang="fr-FR" dirty="0"/>
              <a:t>Server-</a:t>
            </a:r>
            <a:r>
              <a:rPr lang="fr-FR" dirty="0" err="1"/>
              <a:t>Side</a:t>
            </a:r>
            <a:r>
              <a:rPr lang="fr-FR" dirty="0"/>
              <a:t> Options</a:t>
            </a:r>
          </a:p>
        </p:txBody>
      </p:sp>
      <p:sp>
        <p:nvSpPr>
          <p:cNvPr id="4" name="Rectangle 3">
            <a:extLst>
              <a:ext uri="{FF2B5EF4-FFF2-40B4-BE49-F238E27FC236}">
                <a16:creationId xmlns:a16="http://schemas.microsoft.com/office/drawing/2014/main" id="{D200F559-5E62-479B-856A-2AB6849F52F6}"/>
              </a:ext>
            </a:extLst>
          </p:cNvPr>
          <p:cNvSpPr/>
          <p:nvPr/>
        </p:nvSpPr>
        <p:spPr>
          <a:xfrm>
            <a:off x="5221671" y="1702058"/>
            <a:ext cx="1935957"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Workflow extensions</a:t>
            </a:r>
          </a:p>
        </p:txBody>
      </p:sp>
      <p:sp>
        <p:nvSpPr>
          <p:cNvPr id="5" name="Rectangle 4">
            <a:extLst>
              <a:ext uri="{FF2B5EF4-FFF2-40B4-BE49-F238E27FC236}">
                <a16:creationId xmlns:a16="http://schemas.microsoft.com/office/drawing/2014/main" id="{B3DEF8E0-F421-457A-B115-4D5EF58BB98C}"/>
              </a:ext>
            </a:extLst>
          </p:cNvPr>
          <p:cNvSpPr/>
          <p:nvPr/>
        </p:nvSpPr>
        <p:spPr>
          <a:xfrm>
            <a:off x="8453601" y="1702059"/>
            <a:ext cx="2634813" cy="3668234"/>
          </a:xfrm>
          <a:prstGeom prst="rect">
            <a:avLst/>
          </a:prstGeom>
          <a:solidFill>
            <a:schemeClr val="accent6"/>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Cloud Flows</a:t>
            </a:r>
          </a:p>
        </p:txBody>
      </p:sp>
      <p:sp>
        <p:nvSpPr>
          <p:cNvPr id="6" name="Rectangle 5">
            <a:extLst>
              <a:ext uri="{FF2B5EF4-FFF2-40B4-BE49-F238E27FC236}">
                <a16:creationId xmlns:a16="http://schemas.microsoft.com/office/drawing/2014/main" id="{2F59CE80-B66F-4D5A-BBEA-A044A9E3EAED}"/>
              </a:ext>
            </a:extLst>
          </p:cNvPr>
          <p:cNvSpPr/>
          <p:nvPr/>
        </p:nvSpPr>
        <p:spPr>
          <a:xfrm>
            <a:off x="838200" y="2932877"/>
            <a:ext cx="7454462" cy="243741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dirty="0">
                <a:solidFill>
                  <a:schemeClr val="tx1"/>
                </a:solidFill>
              </a:rPr>
              <a:t>.NET framework assemblies (.</a:t>
            </a:r>
            <a:r>
              <a:rPr lang="en-US" dirty="0" err="1">
                <a:solidFill>
                  <a:schemeClr val="tx1"/>
                </a:solidFill>
              </a:rPr>
              <a:t>dll</a:t>
            </a:r>
            <a:r>
              <a:rPr lang="en-US" dirty="0">
                <a:solidFill>
                  <a:schemeClr val="tx1"/>
                </a:solidFill>
              </a:rPr>
              <a:t>)</a:t>
            </a:r>
          </a:p>
          <a:p>
            <a:pPr lvl="1"/>
            <a:r>
              <a:rPr lang="en-US" dirty="0">
                <a:solidFill>
                  <a:schemeClr val="tx1"/>
                </a:solidFill>
              </a:rPr>
              <a:t>Contain classes that must implement an Interface or base class (</a:t>
            </a:r>
            <a:r>
              <a:rPr lang="en-US" dirty="0" err="1">
                <a:solidFill>
                  <a:schemeClr val="tx1"/>
                </a:solidFill>
              </a:rPr>
              <a:t>Iplugin</a:t>
            </a:r>
            <a:r>
              <a:rPr lang="en-US" dirty="0">
                <a:solidFill>
                  <a:schemeClr val="tx1"/>
                </a:solidFill>
              </a:rPr>
              <a:t>, </a:t>
            </a:r>
            <a:r>
              <a:rPr lang="en-US" dirty="0" err="1">
                <a:solidFill>
                  <a:schemeClr val="tx1"/>
                </a:solidFill>
              </a:rPr>
              <a:t>CodeActivity</a:t>
            </a:r>
            <a:r>
              <a:rPr lang="en-US" dirty="0">
                <a:solidFill>
                  <a:schemeClr val="tx1"/>
                </a:solidFill>
              </a:rPr>
              <a:t>)</a:t>
            </a:r>
          </a:p>
          <a:p>
            <a:pPr lvl="1"/>
            <a:r>
              <a:rPr lang="en-US" dirty="0">
                <a:solidFill>
                  <a:schemeClr val="tx1"/>
                </a:solidFill>
              </a:rPr>
              <a:t>Deployed to the server and registered using Plug-in Registration tool (PRT)</a:t>
            </a:r>
          </a:p>
          <a:p>
            <a:pPr lvl="1"/>
            <a:r>
              <a:rPr lang="en-US" dirty="0">
                <a:solidFill>
                  <a:schemeClr val="tx1"/>
                </a:solidFill>
              </a:rPr>
              <a:t>Require using the .NET Framework SDK </a:t>
            </a:r>
            <a:r>
              <a:rPr lang="en-US" dirty="0" err="1">
                <a:solidFill>
                  <a:schemeClr val="tx1"/>
                </a:solidFill>
              </a:rPr>
              <a:t>Microsoft.CrmSdk.CoreAssemblies</a:t>
            </a:r>
            <a:endParaRPr lang="en-US" dirty="0">
              <a:solidFill>
                <a:schemeClr val="tx1"/>
              </a:solidFill>
            </a:endParaRPr>
          </a:p>
        </p:txBody>
      </p:sp>
      <p:sp>
        <p:nvSpPr>
          <p:cNvPr id="11" name="TextBox 10">
            <a:extLst>
              <a:ext uri="{FF2B5EF4-FFF2-40B4-BE49-F238E27FC236}">
                <a16:creationId xmlns:a16="http://schemas.microsoft.com/office/drawing/2014/main" id="{E14B0052-510B-4ED6-9109-349A4448F379}"/>
              </a:ext>
            </a:extLst>
          </p:cNvPr>
          <p:cNvSpPr txBox="1"/>
          <p:nvPr/>
        </p:nvSpPr>
        <p:spPr>
          <a:xfrm>
            <a:off x="5104497" y="1332725"/>
            <a:ext cx="2336828" cy="369332"/>
          </a:xfrm>
          <a:prstGeom prst="rect">
            <a:avLst/>
          </a:prstGeom>
          <a:noFill/>
        </p:spPr>
        <p:txBody>
          <a:bodyPr wrap="square" rtlCol="0">
            <a:spAutoFit/>
          </a:bodyPr>
          <a:lstStyle/>
          <a:p>
            <a:r>
              <a:rPr lang="en-US" sz="1800" dirty="0" err="1"/>
              <a:t>a.k.a</a:t>
            </a:r>
            <a:r>
              <a:rPr lang="en-US" sz="1800" dirty="0"/>
              <a:t>: Custom Actions</a:t>
            </a:r>
            <a:endParaRPr lang="fr-FR" dirty="0"/>
          </a:p>
        </p:txBody>
      </p:sp>
      <p:sp>
        <p:nvSpPr>
          <p:cNvPr id="14" name="Rectangle 13">
            <a:extLst>
              <a:ext uri="{FF2B5EF4-FFF2-40B4-BE49-F238E27FC236}">
                <a16:creationId xmlns:a16="http://schemas.microsoft.com/office/drawing/2014/main" id="{2DBF863E-9642-4FFF-AA5D-FF9277E59C5B}"/>
              </a:ext>
            </a:extLst>
          </p:cNvPr>
          <p:cNvSpPr/>
          <p:nvPr/>
        </p:nvSpPr>
        <p:spPr>
          <a:xfrm>
            <a:off x="1989740" y="1702057"/>
            <a:ext cx="1935957"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Plug-ins</a:t>
            </a:r>
          </a:p>
        </p:txBody>
      </p:sp>
    </p:spTree>
    <p:extLst>
      <p:ext uri="{BB962C8B-B14F-4D97-AF65-F5344CB8AC3E}">
        <p14:creationId xmlns:p14="http://schemas.microsoft.com/office/powerpoint/2010/main" val="142744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4518-8E7A-430B-9854-6F31137A12F1}"/>
              </a:ext>
            </a:extLst>
          </p:cNvPr>
          <p:cNvSpPr>
            <a:spLocks noGrp="1"/>
          </p:cNvSpPr>
          <p:nvPr>
            <p:ph type="title"/>
          </p:nvPr>
        </p:nvSpPr>
        <p:spPr/>
        <p:txBody>
          <a:bodyPr/>
          <a:lstStyle/>
          <a:p>
            <a:r>
              <a:rPr lang="fr-FR" dirty="0"/>
              <a:t>Server-</a:t>
            </a:r>
            <a:r>
              <a:rPr lang="fr-FR" dirty="0" err="1"/>
              <a:t>Side</a:t>
            </a:r>
            <a:r>
              <a:rPr lang="fr-FR" dirty="0"/>
              <a:t> Options</a:t>
            </a:r>
          </a:p>
        </p:txBody>
      </p:sp>
      <p:sp>
        <p:nvSpPr>
          <p:cNvPr id="5" name="Flowchart: Off-page Connector 4">
            <a:extLst>
              <a:ext uri="{FF2B5EF4-FFF2-40B4-BE49-F238E27FC236}">
                <a16:creationId xmlns:a16="http://schemas.microsoft.com/office/drawing/2014/main" id="{6E72DAFA-5415-4B3E-B14C-EDCD7761E4BA}"/>
              </a:ext>
            </a:extLst>
          </p:cNvPr>
          <p:cNvSpPr/>
          <p:nvPr/>
        </p:nvSpPr>
        <p:spPr>
          <a:xfrm>
            <a:off x="1523601" y="1567663"/>
            <a:ext cx="4364156" cy="4181996"/>
          </a:xfrm>
          <a:prstGeom prst="flowChartOffpageConnector">
            <a:avLst/>
          </a:prstGeom>
          <a:solidFill>
            <a:schemeClr val="bg1"/>
          </a:solidFill>
          <a:ln w="3175">
            <a:noFill/>
          </a:ln>
          <a:effectLst>
            <a:outerShdw blurRad="787400" dir="5400000" algn="ctr" rotWithShape="0">
              <a:srgbClr val="000000">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Segoe UI"/>
            </a:endParaRPr>
          </a:p>
        </p:txBody>
      </p:sp>
      <p:sp>
        <p:nvSpPr>
          <p:cNvPr id="6" name="Flowchart: Off-page Connector 5">
            <a:extLst>
              <a:ext uri="{FF2B5EF4-FFF2-40B4-BE49-F238E27FC236}">
                <a16:creationId xmlns:a16="http://schemas.microsoft.com/office/drawing/2014/main" id="{0BB64ECB-DA53-4DF0-A519-1C5A76601BDA}"/>
              </a:ext>
            </a:extLst>
          </p:cNvPr>
          <p:cNvSpPr/>
          <p:nvPr/>
        </p:nvSpPr>
        <p:spPr>
          <a:xfrm>
            <a:off x="6138972" y="1567661"/>
            <a:ext cx="4364156" cy="4216763"/>
          </a:xfrm>
          <a:prstGeom prst="flowChartOffpageConnector">
            <a:avLst/>
          </a:prstGeom>
          <a:solidFill>
            <a:schemeClr val="bg1"/>
          </a:solidFill>
          <a:ln w="3175">
            <a:noFill/>
          </a:ln>
          <a:effectLst>
            <a:outerShdw blurRad="787400" dir="5400000" algn="ctr" rotWithShape="0">
              <a:srgbClr val="000000">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lnSpc>
                <a:spcPts val="2460"/>
              </a:lnSpc>
            </a:pPr>
            <a:endParaRPr lang="en-US" kern="0" dirty="0">
              <a:solidFill>
                <a:schemeClr val="tx1"/>
              </a:solidFill>
              <a:latin typeface="Segoe UI Light" panose="020B0502040204020203" pitchFamily="34" charset="0"/>
              <a:cs typeface="Segoe UI Light" panose="020B0502040204020203" pitchFamily="34" charset="0"/>
            </a:endParaRPr>
          </a:p>
        </p:txBody>
      </p:sp>
      <p:pic>
        <p:nvPicPr>
          <p:cNvPr id="7" name="Graphic 15" descr="Play">
            <a:extLst>
              <a:ext uri="{FF2B5EF4-FFF2-40B4-BE49-F238E27FC236}">
                <a16:creationId xmlns:a16="http://schemas.microsoft.com/office/drawing/2014/main" id="{A7F687AF-B5E8-432D-902B-C72130F2F5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8490" y="3022604"/>
            <a:ext cx="350483" cy="552940"/>
          </a:xfrm>
          <a:prstGeom prst="rect">
            <a:avLst/>
          </a:prstGeom>
        </p:spPr>
      </p:pic>
      <p:sp>
        <p:nvSpPr>
          <p:cNvPr id="9" name="Rectangle 8">
            <a:extLst>
              <a:ext uri="{FF2B5EF4-FFF2-40B4-BE49-F238E27FC236}">
                <a16:creationId xmlns:a16="http://schemas.microsoft.com/office/drawing/2014/main" id="{648962E6-C98E-4792-83BE-7EE39EB75AE9}"/>
              </a:ext>
            </a:extLst>
          </p:cNvPr>
          <p:cNvSpPr/>
          <p:nvPr/>
        </p:nvSpPr>
        <p:spPr>
          <a:xfrm>
            <a:off x="1833579" y="1783274"/>
            <a:ext cx="3829304" cy="3647152"/>
          </a:xfrm>
          <a:prstGeom prst="rect">
            <a:avLst/>
          </a:prstGeom>
        </p:spPr>
        <p:txBody>
          <a:bodyPr wrap="square" anchor="t">
            <a:spAutoFit/>
          </a:bodyPr>
          <a:lstStyle/>
          <a:p>
            <a:pPr marL="0" marR="0" lvl="0" indent="0" algn="ctr" defTabSz="914400" rtl="0" eaLnBrk="1" fontAlgn="auto" latinLnBrk="0" hangingPunct="1">
              <a:lnSpc>
                <a:spcPts val="152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light" panose="020B0402040204020203" pitchFamily="34" charset="0"/>
                <a:ea typeface="+mn-ea"/>
                <a:cs typeface="Segoe UI Semilight" panose="020B0402040204020203" pitchFamily="34" charset="0"/>
              </a:rPr>
              <a:t>Component Types</a:t>
            </a:r>
          </a:p>
          <a:p>
            <a:pPr marL="0" marR="0" lvl="0" indent="0" algn="l" defTabSz="914400" rtl="0" eaLnBrk="1" fontAlgn="auto" latinLnBrk="0" hangingPunct="1">
              <a:lnSpc>
                <a:spcPts val="152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endParaRPr>
          </a:p>
          <a:p>
            <a:pPr marL="182880" lvl="1" indent="-182880">
              <a:spcBef>
                <a:spcPts val="12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Plug-ins</a:t>
            </a:r>
          </a:p>
          <a:p>
            <a:pPr marL="182880" lvl="1" indent="-182880">
              <a:spcBef>
                <a:spcPts val="12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Workflows:</a:t>
            </a:r>
          </a:p>
          <a:p>
            <a:pPr marL="640080" lvl="2" indent="-182880">
              <a:spcBef>
                <a:spcPts val="12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Classic Workflows</a:t>
            </a:r>
          </a:p>
          <a:p>
            <a:pPr marL="640080" lvl="2" indent="-182880">
              <a:spcBef>
                <a:spcPts val="12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Custom Actions</a:t>
            </a:r>
          </a:p>
          <a:p>
            <a:pPr marL="1097280" lvl="3" indent="-182880">
              <a:spcBef>
                <a:spcPts val="12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Classic Editor</a:t>
            </a:r>
          </a:p>
          <a:p>
            <a:pPr marL="1097280" lvl="3" indent="-182880">
              <a:spcBef>
                <a:spcPts val="12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Workflows Extensions (</a:t>
            </a:r>
            <a:r>
              <a:rPr lang="en-US" sz="1400" dirty="0" err="1">
                <a:latin typeface="Segoe UI Light" panose="020B0502040204020203" pitchFamily="34" charset="0"/>
                <a:cs typeface="Segoe UI Light" panose="020B0502040204020203" pitchFamily="34" charset="0"/>
              </a:rPr>
              <a:t>a.k.a</a:t>
            </a:r>
            <a:r>
              <a:rPr lang="en-US" sz="1400" dirty="0">
                <a:latin typeface="Segoe UI Light" panose="020B0502040204020203" pitchFamily="34" charset="0"/>
                <a:cs typeface="Segoe UI Light" panose="020B0502040204020203" pitchFamily="34" charset="0"/>
              </a:rPr>
              <a:t>: Custom Actions)</a:t>
            </a:r>
          </a:p>
          <a:p>
            <a:pPr marL="182880" lvl="1" indent="-182880">
              <a:spcBef>
                <a:spcPts val="12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Cloud Flows</a:t>
            </a:r>
          </a:p>
          <a:p>
            <a:pPr marL="182880" lvl="1" indent="-182880">
              <a:spcBef>
                <a:spcPts val="1200"/>
              </a:spcBef>
              <a:buFont typeface="Arial" panose="020B0604020202020204" pitchFamily="34" charset="0"/>
              <a:buChar char="•"/>
            </a:pPr>
            <a:endParaRPr kumimoji="0" lang="en-CA" sz="1400" u="none" strike="noStrike" kern="1200" cap="none" spc="0" normalizeH="0" baseline="0" noProof="0" dirty="0">
              <a:ln>
                <a:noFill/>
              </a:ln>
              <a:solidFill>
                <a:srgbClr val="595959"/>
              </a:solidFill>
              <a:effectLst/>
              <a:uLnTx/>
              <a:uFillTx/>
              <a:latin typeface="Segoe UI Light" panose="020B0502040204020203"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CB88D80B-9A90-4B6A-A481-493C819C81F6}"/>
              </a:ext>
            </a:extLst>
          </p:cNvPr>
          <p:cNvSpPr/>
          <p:nvPr/>
        </p:nvSpPr>
        <p:spPr>
          <a:xfrm>
            <a:off x="6406398" y="1783274"/>
            <a:ext cx="3829304" cy="2970044"/>
          </a:xfrm>
          <a:prstGeom prst="rect">
            <a:avLst/>
          </a:prstGeom>
        </p:spPr>
        <p:txBody>
          <a:bodyPr wrap="square" anchor="t">
            <a:spAutoFit/>
          </a:bodyPr>
          <a:lstStyle/>
          <a:p>
            <a:pPr lvl="0" algn="ctr">
              <a:lnSpc>
                <a:spcPts val="1520"/>
              </a:lnSpc>
              <a:defRPr/>
            </a:pPr>
            <a:r>
              <a:rPr lang="en-US" sz="2000" dirty="0">
                <a:solidFill>
                  <a:schemeClr val="accent1"/>
                </a:solidFill>
                <a:latin typeface="Segoe UI Semilight" panose="020B0402040204020203" pitchFamily="34" charset="0"/>
                <a:cs typeface="Segoe UI Semilight" panose="020B0402040204020203" pitchFamily="34" charset="0"/>
              </a:rPr>
              <a:t>Component </a:t>
            </a:r>
            <a:r>
              <a:rPr lang="en-US" sz="2000" dirty="0" err="1">
                <a:solidFill>
                  <a:schemeClr val="accent1"/>
                </a:solidFill>
                <a:latin typeface="Segoe UI Semilight" panose="020B0402040204020203" pitchFamily="34" charset="0"/>
                <a:cs typeface="Segoe UI Semilight" panose="020B0402040204020203" pitchFamily="34" charset="0"/>
              </a:rPr>
              <a:t>Specifities</a:t>
            </a:r>
            <a:endParaRPr kumimoji="0" lang="en-US" sz="2000" b="0" i="0" u="none" strike="noStrike" kern="1200" cap="none" spc="0" normalizeH="0" baseline="0" noProof="0" dirty="0">
              <a:ln>
                <a:noFill/>
              </a:ln>
              <a:solidFill>
                <a:schemeClr val="accent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ts val="152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595959"/>
              </a:solidFill>
              <a:effectLst/>
              <a:uLnTx/>
              <a:uFillTx/>
              <a:latin typeface="Segoe UI" panose="020B0502040204020203" pitchFamily="34" charset="0"/>
              <a:ea typeface="+mn-ea"/>
              <a:cs typeface="Segoe UI" panose="020B0502040204020203" pitchFamily="34" charset="0"/>
            </a:endParaRPr>
          </a:p>
          <a:p>
            <a:pPr marL="182880" lvl="1" indent="-182880">
              <a:spcBef>
                <a:spcPts val="12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.NET framework assemblies (.</a:t>
            </a:r>
            <a:r>
              <a:rPr lang="en-US" sz="1400" dirty="0" err="1">
                <a:latin typeface="Segoe UI Light" panose="020B0502040204020203" pitchFamily="34" charset="0"/>
                <a:cs typeface="Segoe UI Light" panose="020B0502040204020203" pitchFamily="34" charset="0"/>
              </a:rPr>
              <a:t>dll</a:t>
            </a:r>
            <a:r>
              <a:rPr lang="en-US" sz="1400" dirty="0">
                <a:latin typeface="Segoe UI Light" panose="020B0502040204020203" pitchFamily="34" charset="0"/>
                <a:cs typeface="Segoe UI Light" panose="020B0502040204020203" pitchFamily="34" charset="0"/>
              </a:rPr>
              <a:t>)</a:t>
            </a:r>
          </a:p>
          <a:p>
            <a:pPr marL="182880" lvl="1" indent="-182880">
              <a:spcBef>
                <a:spcPts val="12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Classes that implement an Interface or base class (</a:t>
            </a:r>
            <a:r>
              <a:rPr lang="en-US" sz="1400" dirty="0" err="1">
                <a:latin typeface="Segoe UI Light" panose="020B0502040204020203" pitchFamily="34" charset="0"/>
                <a:cs typeface="Segoe UI Light" panose="020B0502040204020203" pitchFamily="34" charset="0"/>
              </a:rPr>
              <a:t>IPlugin</a:t>
            </a:r>
            <a:r>
              <a:rPr lang="en-US" sz="1400" dirty="0">
                <a:latin typeface="Segoe UI Light" panose="020B0502040204020203" pitchFamily="34" charset="0"/>
                <a:cs typeface="Segoe UI Light" panose="020B0502040204020203" pitchFamily="34" charset="0"/>
              </a:rPr>
              <a:t>, </a:t>
            </a:r>
            <a:r>
              <a:rPr lang="en-US" sz="1400" dirty="0" err="1">
                <a:latin typeface="Segoe UI Light" panose="020B0502040204020203" pitchFamily="34" charset="0"/>
                <a:cs typeface="Segoe UI Light" panose="020B0502040204020203" pitchFamily="34" charset="0"/>
              </a:rPr>
              <a:t>CodeActivity</a:t>
            </a:r>
            <a:r>
              <a:rPr lang="en-US" sz="1400" dirty="0">
                <a:latin typeface="Segoe UI Light" panose="020B0502040204020203" pitchFamily="34" charset="0"/>
                <a:cs typeface="Segoe UI Light" panose="020B0502040204020203" pitchFamily="34" charset="0"/>
              </a:rPr>
              <a:t>)</a:t>
            </a:r>
          </a:p>
          <a:p>
            <a:pPr marL="182880" lvl="1" indent="-182880">
              <a:spcBef>
                <a:spcPts val="12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Deployed to the server and registered using Plug-in Registration tool (PRT)</a:t>
            </a:r>
          </a:p>
          <a:p>
            <a:pPr marL="182880" lvl="1" indent="-182880">
              <a:spcBef>
                <a:spcPts val="1200"/>
              </a:spcBef>
              <a:buFont typeface="Arial" panose="020B0604020202020204" pitchFamily="34" charset="0"/>
              <a:buChar char="•"/>
            </a:pPr>
            <a:r>
              <a:rPr lang="en-US" sz="1400" dirty="0">
                <a:latin typeface="Segoe UI Light" panose="020B0502040204020203" pitchFamily="34" charset="0"/>
                <a:cs typeface="Segoe UI Light" panose="020B0502040204020203" pitchFamily="34" charset="0"/>
              </a:rPr>
              <a:t>Require using the .NET Framework SDK </a:t>
            </a:r>
            <a:r>
              <a:rPr lang="en-US" sz="1400" dirty="0" err="1">
                <a:latin typeface="Segoe UI Light" panose="020B0502040204020203" pitchFamily="34" charset="0"/>
                <a:cs typeface="Segoe UI Light" panose="020B0502040204020203" pitchFamily="34" charset="0"/>
              </a:rPr>
              <a:t>Microsoft.CrmSdk.CoreAssemblies</a:t>
            </a:r>
            <a:endParaRPr lang="en-US" sz="1400" dirty="0">
              <a:latin typeface="Segoe UI Light" panose="020B0502040204020203" pitchFamily="34" charset="0"/>
              <a:cs typeface="Segoe UI Light" panose="020B0502040204020203" pitchFamily="34" charset="0"/>
            </a:endParaRPr>
          </a:p>
          <a:p>
            <a:pPr marL="182880" lvl="1" indent="-182880">
              <a:spcBef>
                <a:spcPts val="1200"/>
              </a:spcBef>
              <a:buFont typeface="Arial" panose="020B0604020202020204" pitchFamily="34" charset="0"/>
              <a:buChar char="•"/>
            </a:pPr>
            <a:endParaRPr kumimoji="0" lang="en-CA" sz="1400" u="none" strike="noStrike" kern="1200" cap="none" spc="0" normalizeH="0" baseline="0" noProof="0" dirty="0">
              <a:ln>
                <a:noFill/>
              </a:ln>
              <a:solidFill>
                <a:srgbClr val="595959"/>
              </a:solidFill>
              <a:effectLst/>
              <a:uLnTx/>
              <a:uFillTx/>
              <a:latin typeface="Segoe UI Light" panose="020B0502040204020203"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0B4F0308-1C11-4124-90E8-80D42B93879D}"/>
              </a:ext>
            </a:extLst>
          </p:cNvPr>
          <p:cNvSpPr/>
          <p:nvPr/>
        </p:nvSpPr>
        <p:spPr>
          <a:xfrm>
            <a:off x="2570093" y="3189021"/>
            <a:ext cx="1291904"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01574FA1-914B-4D59-9DEB-37ADD703F9B5}"/>
              </a:ext>
            </a:extLst>
          </p:cNvPr>
          <p:cNvSpPr/>
          <p:nvPr/>
        </p:nvSpPr>
        <p:spPr>
          <a:xfrm>
            <a:off x="2075143" y="4852978"/>
            <a:ext cx="1291904"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EA85D779-6671-48C6-B3CD-6E23D9C74FF9}"/>
              </a:ext>
            </a:extLst>
          </p:cNvPr>
          <p:cNvSpPr/>
          <p:nvPr/>
        </p:nvSpPr>
        <p:spPr>
          <a:xfrm>
            <a:off x="2965774" y="3918617"/>
            <a:ext cx="1291904"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946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AF0D-44C1-482A-9DDA-812DEEAEC370}"/>
              </a:ext>
            </a:extLst>
          </p:cNvPr>
          <p:cNvSpPr>
            <a:spLocks noGrp="1"/>
          </p:cNvSpPr>
          <p:nvPr>
            <p:ph type="title"/>
          </p:nvPr>
        </p:nvSpPr>
        <p:spPr/>
        <p:txBody>
          <a:bodyPr/>
          <a:lstStyle/>
          <a:p>
            <a:r>
              <a:rPr lang="fr-FR" dirty="0"/>
              <a:t>Plug-ins</a:t>
            </a:r>
          </a:p>
        </p:txBody>
      </p:sp>
      <p:pic>
        <p:nvPicPr>
          <p:cNvPr id="8" name="Picture 7">
            <a:extLst>
              <a:ext uri="{FF2B5EF4-FFF2-40B4-BE49-F238E27FC236}">
                <a16:creationId xmlns:a16="http://schemas.microsoft.com/office/drawing/2014/main" id="{F89D894D-F204-406F-A113-FDC4929AF888}"/>
              </a:ext>
            </a:extLst>
          </p:cNvPr>
          <p:cNvPicPr>
            <a:picLocks noChangeAspect="1"/>
          </p:cNvPicPr>
          <p:nvPr/>
        </p:nvPicPr>
        <p:blipFill>
          <a:blip r:embed="rId3"/>
          <a:stretch>
            <a:fillRect/>
          </a:stretch>
        </p:blipFill>
        <p:spPr>
          <a:xfrm>
            <a:off x="959476" y="1218471"/>
            <a:ext cx="10273047" cy="4902200"/>
          </a:xfrm>
          <a:prstGeom prst="rect">
            <a:avLst/>
          </a:prstGeom>
        </p:spPr>
      </p:pic>
      <p:sp>
        <p:nvSpPr>
          <p:cNvPr id="9" name="Rectangle 8">
            <a:extLst>
              <a:ext uri="{FF2B5EF4-FFF2-40B4-BE49-F238E27FC236}">
                <a16:creationId xmlns:a16="http://schemas.microsoft.com/office/drawing/2014/main" id="{38DFB3A3-4747-4556-BC72-ADA90992C05E}"/>
              </a:ext>
            </a:extLst>
          </p:cNvPr>
          <p:cNvSpPr/>
          <p:nvPr/>
        </p:nvSpPr>
        <p:spPr bwMode="auto">
          <a:xfrm>
            <a:off x="1143000" y="2200413"/>
            <a:ext cx="2048933" cy="17698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87AAC775-AABB-402F-88B3-58685A27B772}"/>
              </a:ext>
            </a:extLst>
          </p:cNvPr>
          <p:cNvSpPr/>
          <p:nvPr/>
        </p:nvSpPr>
        <p:spPr bwMode="auto">
          <a:xfrm>
            <a:off x="1316567" y="2870193"/>
            <a:ext cx="2281766" cy="17698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C779C99-2750-40AD-B4BD-ECFC8F312AE9}"/>
              </a:ext>
            </a:extLst>
          </p:cNvPr>
          <p:cNvSpPr/>
          <p:nvPr/>
        </p:nvSpPr>
        <p:spPr bwMode="auto">
          <a:xfrm>
            <a:off x="1566333" y="3070692"/>
            <a:ext cx="2201334" cy="176982"/>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7E1F01CF-F050-4278-96B0-0A51BB665E91}"/>
              </a:ext>
            </a:extLst>
          </p:cNvPr>
          <p:cNvSpPr/>
          <p:nvPr/>
        </p:nvSpPr>
        <p:spPr bwMode="auto">
          <a:xfrm>
            <a:off x="3767666" y="1298329"/>
            <a:ext cx="7281333" cy="463268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8335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DA74-9764-46F5-AAFE-03A09A6C8176}"/>
              </a:ext>
            </a:extLst>
          </p:cNvPr>
          <p:cNvSpPr>
            <a:spLocks noGrp="1"/>
          </p:cNvSpPr>
          <p:nvPr>
            <p:ph type="title"/>
          </p:nvPr>
        </p:nvSpPr>
        <p:spPr/>
        <p:txBody>
          <a:bodyPr/>
          <a:lstStyle/>
          <a:p>
            <a:r>
              <a:rPr lang="fr-FR" dirty="0"/>
              <a:t>External Interactions </a:t>
            </a:r>
            <a:r>
              <a:rPr lang="fr-FR" dirty="0" err="1"/>
              <a:t>with</a:t>
            </a:r>
            <a:r>
              <a:rPr lang="fr-FR" dirty="0"/>
              <a:t> Dataverse</a:t>
            </a:r>
          </a:p>
        </p:txBody>
      </p:sp>
      <p:sp>
        <p:nvSpPr>
          <p:cNvPr id="4" name="Rectangle 3">
            <a:extLst>
              <a:ext uri="{FF2B5EF4-FFF2-40B4-BE49-F238E27FC236}">
                <a16:creationId xmlns:a16="http://schemas.microsoft.com/office/drawing/2014/main" id="{D4564761-39E1-44BA-A7A9-9E79056D3A40}"/>
              </a:ext>
            </a:extLst>
          </p:cNvPr>
          <p:cNvSpPr/>
          <p:nvPr/>
        </p:nvSpPr>
        <p:spPr>
          <a:xfrm>
            <a:off x="933450" y="1971675"/>
            <a:ext cx="1935957"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Web API</a:t>
            </a:r>
            <a:br>
              <a:rPr lang="fr-FR" dirty="0"/>
            </a:br>
            <a:r>
              <a:rPr lang="fr-FR" dirty="0"/>
              <a:t>Client</a:t>
            </a:r>
          </a:p>
        </p:txBody>
      </p:sp>
      <p:sp>
        <p:nvSpPr>
          <p:cNvPr id="5" name="Rectangle 4">
            <a:extLst>
              <a:ext uri="{FF2B5EF4-FFF2-40B4-BE49-F238E27FC236}">
                <a16:creationId xmlns:a16="http://schemas.microsoft.com/office/drawing/2014/main" id="{A4CC1079-0F3E-4974-BE62-4FFC2770A14B}"/>
              </a:ext>
            </a:extLst>
          </p:cNvPr>
          <p:cNvSpPr/>
          <p:nvPr/>
        </p:nvSpPr>
        <p:spPr>
          <a:xfrm>
            <a:off x="933450" y="4160044"/>
            <a:ext cx="1935957" cy="92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SDK</a:t>
            </a:r>
            <a:br>
              <a:rPr lang="fr-FR" dirty="0"/>
            </a:br>
            <a:r>
              <a:rPr lang="fr-FR" dirty="0"/>
              <a:t>Clients</a:t>
            </a:r>
          </a:p>
        </p:txBody>
      </p:sp>
      <p:sp>
        <p:nvSpPr>
          <p:cNvPr id="6" name="Rectangle 5">
            <a:extLst>
              <a:ext uri="{FF2B5EF4-FFF2-40B4-BE49-F238E27FC236}">
                <a16:creationId xmlns:a16="http://schemas.microsoft.com/office/drawing/2014/main" id="{81C34B4F-A956-48B7-A3BE-182BE6BC56E9}"/>
              </a:ext>
            </a:extLst>
          </p:cNvPr>
          <p:cNvSpPr/>
          <p:nvPr/>
        </p:nvSpPr>
        <p:spPr>
          <a:xfrm>
            <a:off x="5172077" y="1971675"/>
            <a:ext cx="1193005" cy="1457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Web API Endpoint</a:t>
            </a:r>
          </a:p>
        </p:txBody>
      </p:sp>
      <p:sp>
        <p:nvSpPr>
          <p:cNvPr id="7" name="Rectangle 6">
            <a:extLst>
              <a:ext uri="{FF2B5EF4-FFF2-40B4-BE49-F238E27FC236}">
                <a16:creationId xmlns:a16="http://schemas.microsoft.com/office/drawing/2014/main" id="{E50F50EC-5AED-4659-99BA-ADA4D6A94311}"/>
              </a:ext>
            </a:extLst>
          </p:cNvPr>
          <p:cNvSpPr/>
          <p:nvPr/>
        </p:nvSpPr>
        <p:spPr>
          <a:xfrm>
            <a:off x="8441532" y="1971675"/>
            <a:ext cx="2759868" cy="3379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Dataverse platform</a:t>
            </a:r>
          </a:p>
        </p:txBody>
      </p:sp>
      <p:sp>
        <p:nvSpPr>
          <p:cNvPr id="10" name="Arrow: Left-Right 9">
            <a:extLst>
              <a:ext uri="{FF2B5EF4-FFF2-40B4-BE49-F238E27FC236}">
                <a16:creationId xmlns:a16="http://schemas.microsoft.com/office/drawing/2014/main" id="{F29E98A4-F810-4A77-A129-D455AB5EDB49}"/>
              </a:ext>
            </a:extLst>
          </p:cNvPr>
          <p:cNvSpPr/>
          <p:nvPr/>
        </p:nvSpPr>
        <p:spPr>
          <a:xfrm>
            <a:off x="6512719" y="2076448"/>
            <a:ext cx="1781175" cy="714375"/>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row: Left-Right 10">
            <a:extLst>
              <a:ext uri="{FF2B5EF4-FFF2-40B4-BE49-F238E27FC236}">
                <a16:creationId xmlns:a16="http://schemas.microsoft.com/office/drawing/2014/main" id="{FAEB04B5-E880-4913-A034-61C983E2B6E3}"/>
              </a:ext>
            </a:extLst>
          </p:cNvPr>
          <p:cNvSpPr/>
          <p:nvPr/>
        </p:nvSpPr>
        <p:spPr>
          <a:xfrm>
            <a:off x="3243265" y="2076449"/>
            <a:ext cx="1781175" cy="714375"/>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D6DEBA0C-C4E6-49A2-8457-6642E30A7B31}"/>
              </a:ext>
            </a:extLst>
          </p:cNvPr>
          <p:cNvSpPr/>
          <p:nvPr/>
        </p:nvSpPr>
        <p:spPr>
          <a:xfrm>
            <a:off x="5172076" y="3893981"/>
            <a:ext cx="1193005" cy="1457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SOAP</a:t>
            </a:r>
            <a:br>
              <a:rPr lang="fr-FR" dirty="0"/>
            </a:br>
            <a:r>
              <a:rPr lang="fr-FR" dirty="0"/>
              <a:t>Endpoint</a:t>
            </a:r>
          </a:p>
        </p:txBody>
      </p:sp>
      <p:sp>
        <p:nvSpPr>
          <p:cNvPr id="15" name="Arrow: Left-Right 14">
            <a:extLst>
              <a:ext uri="{FF2B5EF4-FFF2-40B4-BE49-F238E27FC236}">
                <a16:creationId xmlns:a16="http://schemas.microsoft.com/office/drawing/2014/main" id="{D15AF69D-019F-488F-8D2C-97F30A2B1102}"/>
              </a:ext>
            </a:extLst>
          </p:cNvPr>
          <p:cNvSpPr/>
          <p:nvPr/>
        </p:nvSpPr>
        <p:spPr>
          <a:xfrm>
            <a:off x="3188989" y="4265456"/>
            <a:ext cx="1781175" cy="714375"/>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Arrow: Left-Right 15">
            <a:extLst>
              <a:ext uri="{FF2B5EF4-FFF2-40B4-BE49-F238E27FC236}">
                <a16:creationId xmlns:a16="http://schemas.microsoft.com/office/drawing/2014/main" id="{52B80DA3-0C8E-426D-8019-E7E62FC0F483}"/>
              </a:ext>
            </a:extLst>
          </p:cNvPr>
          <p:cNvSpPr/>
          <p:nvPr/>
        </p:nvSpPr>
        <p:spPr>
          <a:xfrm>
            <a:off x="6566993" y="4265456"/>
            <a:ext cx="1781175" cy="714375"/>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405D6E1-1052-4946-9F47-3DE948763846}"/>
              </a:ext>
            </a:extLst>
          </p:cNvPr>
          <p:cNvSpPr/>
          <p:nvPr/>
        </p:nvSpPr>
        <p:spPr>
          <a:xfrm>
            <a:off x="5024440" y="3569208"/>
            <a:ext cx="1488279" cy="212739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F8D72DBE-89A1-4B06-8991-691EBDA3060E}"/>
              </a:ext>
            </a:extLst>
          </p:cNvPr>
          <p:cNvSpPr txBox="1"/>
          <p:nvPr/>
        </p:nvSpPr>
        <p:spPr>
          <a:xfrm>
            <a:off x="8729134" y="2223608"/>
            <a:ext cx="1930400" cy="646331"/>
          </a:xfrm>
          <a:prstGeom prst="rect">
            <a:avLst/>
          </a:prstGeom>
          <a:noFill/>
        </p:spPr>
        <p:txBody>
          <a:bodyPr wrap="square" rtlCol="0">
            <a:spAutoFit/>
          </a:bodyPr>
          <a:lstStyle/>
          <a:p>
            <a:pPr algn="ctr"/>
            <a:r>
              <a:rPr lang="fr-FR" dirty="0">
                <a:solidFill>
                  <a:schemeClr val="bg1"/>
                </a:solidFill>
              </a:rPr>
              <a:t>New Message:</a:t>
            </a:r>
            <a:br>
              <a:rPr lang="fr-FR" dirty="0">
                <a:solidFill>
                  <a:schemeClr val="bg1"/>
                </a:solidFill>
              </a:rPr>
            </a:br>
            <a:r>
              <a:rPr lang="fr-FR" dirty="0" err="1">
                <a:solidFill>
                  <a:schemeClr val="bg1"/>
                </a:solidFill>
              </a:rPr>
              <a:t>IncrementByTen</a:t>
            </a:r>
            <a:endParaRPr lang="fr-FR" dirty="0">
              <a:solidFill>
                <a:schemeClr val="bg1"/>
              </a:solidFill>
            </a:endParaRPr>
          </a:p>
        </p:txBody>
      </p:sp>
      <p:sp>
        <p:nvSpPr>
          <p:cNvPr id="14" name="Arrow: Left-Right 13">
            <a:extLst>
              <a:ext uri="{FF2B5EF4-FFF2-40B4-BE49-F238E27FC236}">
                <a16:creationId xmlns:a16="http://schemas.microsoft.com/office/drawing/2014/main" id="{BA1DC2F4-24F0-46A9-89DE-DA71F4A8D9CA}"/>
              </a:ext>
            </a:extLst>
          </p:cNvPr>
          <p:cNvSpPr/>
          <p:nvPr/>
        </p:nvSpPr>
        <p:spPr>
          <a:xfrm>
            <a:off x="3243263" y="2086712"/>
            <a:ext cx="1781175" cy="714375"/>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Arrow: Left-Right 17">
            <a:extLst>
              <a:ext uri="{FF2B5EF4-FFF2-40B4-BE49-F238E27FC236}">
                <a16:creationId xmlns:a16="http://schemas.microsoft.com/office/drawing/2014/main" id="{4A4745AF-7DF5-4DAD-84C0-D445623516D3}"/>
              </a:ext>
            </a:extLst>
          </p:cNvPr>
          <p:cNvSpPr/>
          <p:nvPr/>
        </p:nvSpPr>
        <p:spPr>
          <a:xfrm>
            <a:off x="3188987" y="4275719"/>
            <a:ext cx="1781175" cy="714375"/>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786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3" grpId="0" animBg="1"/>
      <p:bldP spid="16" grpId="0" animBg="1"/>
      <p:bldP spid="17" grpId="0" animBg="1"/>
      <p:bldP spid="3" grpId="0"/>
      <p:bldP spid="14"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DA74-9764-46F5-AAFE-03A09A6C8176}"/>
              </a:ext>
            </a:extLst>
          </p:cNvPr>
          <p:cNvSpPr>
            <a:spLocks noGrp="1"/>
          </p:cNvSpPr>
          <p:nvPr>
            <p:ph type="title"/>
          </p:nvPr>
        </p:nvSpPr>
        <p:spPr/>
        <p:txBody>
          <a:bodyPr/>
          <a:lstStyle/>
          <a:p>
            <a:r>
              <a:rPr lang="fr-FR" dirty="0"/>
              <a:t>External Interactions </a:t>
            </a:r>
            <a:r>
              <a:rPr lang="fr-FR" dirty="0" err="1"/>
              <a:t>with</a:t>
            </a:r>
            <a:r>
              <a:rPr lang="fr-FR" dirty="0"/>
              <a:t> Dataverse</a:t>
            </a:r>
          </a:p>
        </p:txBody>
      </p:sp>
      <p:sp>
        <p:nvSpPr>
          <p:cNvPr id="4" name="Rectangle 3">
            <a:extLst>
              <a:ext uri="{FF2B5EF4-FFF2-40B4-BE49-F238E27FC236}">
                <a16:creationId xmlns:a16="http://schemas.microsoft.com/office/drawing/2014/main" id="{D4564761-39E1-44BA-A7A9-9E79056D3A40}"/>
              </a:ext>
            </a:extLst>
          </p:cNvPr>
          <p:cNvSpPr/>
          <p:nvPr/>
        </p:nvSpPr>
        <p:spPr>
          <a:xfrm>
            <a:off x="933450" y="1971675"/>
            <a:ext cx="1935957"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Web API</a:t>
            </a:r>
            <a:br>
              <a:rPr lang="fr-FR" dirty="0"/>
            </a:br>
            <a:r>
              <a:rPr lang="fr-FR" dirty="0"/>
              <a:t>Client</a:t>
            </a:r>
          </a:p>
        </p:txBody>
      </p:sp>
      <p:sp>
        <p:nvSpPr>
          <p:cNvPr id="5" name="Rectangle 4">
            <a:extLst>
              <a:ext uri="{FF2B5EF4-FFF2-40B4-BE49-F238E27FC236}">
                <a16:creationId xmlns:a16="http://schemas.microsoft.com/office/drawing/2014/main" id="{A4CC1079-0F3E-4974-BE62-4FFC2770A14B}"/>
              </a:ext>
            </a:extLst>
          </p:cNvPr>
          <p:cNvSpPr/>
          <p:nvPr/>
        </p:nvSpPr>
        <p:spPr>
          <a:xfrm>
            <a:off x="933450" y="4160044"/>
            <a:ext cx="1935957" cy="92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SDK</a:t>
            </a:r>
            <a:br>
              <a:rPr lang="fr-FR" dirty="0"/>
            </a:br>
            <a:r>
              <a:rPr lang="fr-FR" dirty="0"/>
              <a:t>Clients</a:t>
            </a:r>
          </a:p>
        </p:txBody>
      </p:sp>
      <p:sp>
        <p:nvSpPr>
          <p:cNvPr id="6" name="Rectangle 5">
            <a:extLst>
              <a:ext uri="{FF2B5EF4-FFF2-40B4-BE49-F238E27FC236}">
                <a16:creationId xmlns:a16="http://schemas.microsoft.com/office/drawing/2014/main" id="{81C34B4F-A956-48B7-A3BE-182BE6BC56E9}"/>
              </a:ext>
            </a:extLst>
          </p:cNvPr>
          <p:cNvSpPr/>
          <p:nvPr/>
        </p:nvSpPr>
        <p:spPr>
          <a:xfrm>
            <a:off x="5172077" y="1971675"/>
            <a:ext cx="1193005" cy="1457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Web API Endpoint</a:t>
            </a:r>
          </a:p>
        </p:txBody>
      </p:sp>
      <p:sp>
        <p:nvSpPr>
          <p:cNvPr id="10" name="Arrow: Left-Right 9">
            <a:extLst>
              <a:ext uri="{FF2B5EF4-FFF2-40B4-BE49-F238E27FC236}">
                <a16:creationId xmlns:a16="http://schemas.microsoft.com/office/drawing/2014/main" id="{F29E98A4-F810-4A77-A129-D455AB5EDB49}"/>
              </a:ext>
            </a:extLst>
          </p:cNvPr>
          <p:cNvSpPr/>
          <p:nvPr/>
        </p:nvSpPr>
        <p:spPr>
          <a:xfrm>
            <a:off x="6512719" y="2076448"/>
            <a:ext cx="1781175" cy="714375"/>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row: Left-Right 10">
            <a:extLst>
              <a:ext uri="{FF2B5EF4-FFF2-40B4-BE49-F238E27FC236}">
                <a16:creationId xmlns:a16="http://schemas.microsoft.com/office/drawing/2014/main" id="{FAEB04B5-E880-4913-A034-61C983E2B6E3}"/>
              </a:ext>
            </a:extLst>
          </p:cNvPr>
          <p:cNvSpPr/>
          <p:nvPr/>
        </p:nvSpPr>
        <p:spPr>
          <a:xfrm>
            <a:off x="3243265" y="2076449"/>
            <a:ext cx="1781175" cy="714375"/>
          </a:xfrm>
          <a:prstGeom prst="leftRightArrow">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Arrow: Left-Up 11">
            <a:extLst>
              <a:ext uri="{FF2B5EF4-FFF2-40B4-BE49-F238E27FC236}">
                <a16:creationId xmlns:a16="http://schemas.microsoft.com/office/drawing/2014/main" id="{7DE4494A-3512-4A00-9672-0A1491182EA8}"/>
              </a:ext>
            </a:extLst>
          </p:cNvPr>
          <p:cNvSpPr/>
          <p:nvPr/>
        </p:nvSpPr>
        <p:spPr>
          <a:xfrm>
            <a:off x="3314703" y="3586799"/>
            <a:ext cx="2781297" cy="1399540"/>
          </a:xfrm>
          <a:prstGeom prst="leftUpArrow">
            <a:avLst>
              <a:gd name="adj1" fmla="val 23794"/>
              <a:gd name="adj2" fmla="val 25000"/>
              <a:gd name="adj3" fmla="val 2500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A5E43A3-A649-4979-BD08-1276F591DC7F}"/>
              </a:ext>
            </a:extLst>
          </p:cNvPr>
          <p:cNvSpPr/>
          <p:nvPr/>
        </p:nvSpPr>
        <p:spPr>
          <a:xfrm>
            <a:off x="8441532" y="1971675"/>
            <a:ext cx="2759868" cy="3379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Dataverse platform</a:t>
            </a:r>
          </a:p>
        </p:txBody>
      </p:sp>
    </p:spTree>
    <p:extLst>
      <p:ext uri="{BB962C8B-B14F-4D97-AF65-F5344CB8AC3E}">
        <p14:creationId xmlns:p14="http://schemas.microsoft.com/office/powerpoint/2010/main" val="286493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in a suit&#10;&#10;Description automatically generated with medium confidence">
            <a:extLst>
              <a:ext uri="{FF2B5EF4-FFF2-40B4-BE49-F238E27FC236}">
                <a16:creationId xmlns:a16="http://schemas.microsoft.com/office/drawing/2014/main" id="{C47D52C1-7870-4CCF-B0AE-DE653959406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838" r="13838"/>
          <a:stretch>
            <a:fillRect/>
          </a:stretch>
        </p:blipFill>
        <p:spPr/>
      </p:pic>
      <p:sp>
        <p:nvSpPr>
          <p:cNvPr id="6" name="Text Placeholder 3">
            <a:extLst>
              <a:ext uri="{FF2B5EF4-FFF2-40B4-BE49-F238E27FC236}">
                <a16:creationId xmlns:a16="http://schemas.microsoft.com/office/drawing/2014/main" id="{497F53FD-FCE2-4CF0-8021-C58214CA32DD}"/>
              </a:ext>
            </a:extLst>
          </p:cNvPr>
          <p:cNvSpPr>
            <a:spLocks noGrp="1"/>
          </p:cNvSpPr>
          <p:nvPr>
            <p:ph type="body" sz="quarter" idx="11"/>
          </p:nvPr>
        </p:nvSpPr>
        <p:spPr>
          <a:xfrm>
            <a:off x="1001" y="2178538"/>
            <a:ext cx="6673811" cy="3923558"/>
          </a:xfrm>
        </p:spPr>
        <p:txBody>
          <a:bodyPr vert="horz" lIns="91440" tIns="45720" rIns="91440" bIns="45720" rtlCol="0" anchor="t">
            <a:normAutofit/>
          </a:bodyPr>
          <a:lstStyle/>
          <a:p>
            <a:pPr marL="0" indent="0">
              <a:buNone/>
            </a:pPr>
            <a:endParaRPr lang="en-US" dirty="0"/>
          </a:p>
          <a:p>
            <a:pPr lvl="1"/>
            <a:r>
              <a:rPr lang="en-US" dirty="0">
                <a:solidFill>
                  <a:schemeClr val="bg1"/>
                </a:solidFill>
              </a:rPr>
              <a:t>Power Platform Technical Consultant </a:t>
            </a:r>
          </a:p>
          <a:p>
            <a:pPr lvl="1"/>
            <a:r>
              <a:rPr lang="en-US" b="1" dirty="0">
                <a:solidFill>
                  <a:srgbClr val="ED7D31"/>
                </a:solidFill>
                <a:cs typeface="Segoe UI Light" panose="020B0502040204020203" pitchFamily="34" charset="0"/>
              </a:rPr>
              <a:t>Avanade</a:t>
            </a:r>
            <a:r>
              <a:rPr lang="en-US" dirty="0">
                <a:solidFill>
                  <a:schemeClr val="bg1"/>
                </a:solidFill>
              </a:rPr>
              <a:t> </a:t>
            </a:r>
            <a:r>
              <a:rPr lang="en-US" b="1" dirty="0">
                <a:solidFill>
                  <a:srgbClr val="ED7D31"/>
                </a:solidFill>
                <a:cs typeface="Segoe UI Light" panose="020B0502040204020203" pitchFamily="34" charset="0"/>
              </a:rPr>
              <a:t>France</a:t>
            </a:r>
            <a:r>
              <a:rPr lang="en-US" dirty="0">
                <a:solidFill>
                  <a:schemeClr val="bg1"/>
                </a:solidFill>
              </a:rPr>
              <a:t> </a:t>
            </a:r>
          </a:p>
          <a:p>
            <a:pPr lvl="1"/>
            <a:r>
              <a:rPr lang="en-US" dirty="0">
                <a:solidFill>
                  <a:schemeClr val="bg1"/>
                </a:solidFill>
              </a:rPr>
              <a:t>Power Platform / D365 / Azure</a:t>
            </a:r>
          </a:p>
          <a:p>
            <a:pPr marL="457200" lvl="1" indent="0">
              <a:buNone/>
            </a:pPr>
            <a:r>
              <a:rPr lang="en-US" dirty="0">
                <a:solidFill>
                  <a:schemeClr val="bg1"/>
                </a:solidFill>
              </a:rPr>
              <a:t> </a:t>
            </a:r>
          </a:p>
          <a:p>
            <a:pPr lvl="1"/>
            <a:r>
              <a:rPr lang="en-US" b="1" dirty="0">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Linkedin.com/in/</a:t>
            </a:r>
            <a:r>
              <a:rPr lang="en-US" b="1" dirty="0" err="1">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allandecastro</a:t>
            </a:r>
            <a:r>
              <a:rPr lang="en-US" b="1" dirty="0">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a:t>
            </a:r>
            <a:endParaRPr lang="en-US" b="1" dirty="0">
              <a:solidFill>
                <a:srgbClr val="ED7D31"/>
              </a:solidFill>
              <a:cs typeface="Segoe UI Light" panose="020B0502040204020203" pitchFamily="34" charset="0"/>
            </a:endParaRPr>
          </a:p>
          <a:p>
            <a:pPr lvl="1"/>
            <a:endParaRPr lang="en-US" dirty="0">
              <a:solidFill>
                <a:schemeClr val="bg1"/>
              </a:solidFill>
            </a:endParaRPr>
          </a:p>
          <a:p>
            <a:pPr lvl="1"/>
            <a:r>
              <a:rPr lang="en-US" b="1" dirty="0">
                <a:solidFill>
                  <a:srgbClr val="ED7D31"/>
                </a:solidFill>
                <a:cs typeface="Segoe UI Light" panose="020B0502040204020203" pitchFamily="34" charset="0"/>
                <a:hlinkClick r:id="rId4">
                  <a:extLst>
                    <a:ext uri="{A12FA001-AC4F-418D-AE19-62706E023703}">
                      <ahyp:hlinkClr xmlns:ahyp="http://schemas.microsoft.com/office/drawing/2018/hyperlinkcolor" val="tx"/>
                    </a:ext>
                  </a:extLst>
                </a:hlinkClick>
              </a:rPr>
              <a:t>Twitter.com/</a:t>
            </a:r>
            <a:r>
              <a:rPr lang="en-US" b="1" dirty="0" err="1">
                <a:solidFill>
                  <a:srgbClr val="ED7D31"/>
                </a:solidFill>
                <a:cs typeface="Segoe UI Light" panose="020B0502040204020203" pitchFamily="34" charset="0"/>
                <a:hlinkClick r:id="rId4">
                  <a:extLst>
                    <a:ext uri="{A12FA001-AC4F-418D-AE19-62706E023703}">
                      <ahyp:hlinkClr xmlns:ahyp="http://schemas.microsoft.com/office/drawing/2018/hyperlinkcolor" val="tx"/>
                    </a:ext>
                  </a:extLst>
                </a:hlinkClick>
              </a:rPr>
              <a:t>decastroallan</a:t>
            </a:r>
            <a:r>
              <a:rPr lang="en-US" b="1" dirty="0">
                <a:solidFill>
                  <a:srgbClr val="ED7D31"/>
                </a:solidFill>
                <a:cs typeface="Segoe UI Light" panose="020B0502040204020203" pitchFamily="34" charset="0"/>
                <a:hlinkClick r:id="rId4">
                  <a:extLst>
                    <a:ext uri="{A12FA001-AC4F-418D-AE19-62706E023703}">
                      <ahyp:hlinkClr xmlns:ahyp="http://schemas.microsoft.com/office/drawing/2018/hyperlinkcolor" val="tx"/>
                    </a:ext>
                  </a:extLst>
                </a:hlinkClick>
              </a:rPr>
              <a:t> </a:t>
            </a:r>
            <a:endParaRPr lang="en-US" b="1" dirty="0">
              <a:solidFill>
                <a:srgbClr val="ED7D31"/>
              </a:solidFill>
              <a:cs typeface="Segoe UI Light" panose="020B0502040204020203" pitchFamily="34" charset="0"/>
            </a:endParaRPr>
          </a:p>
          <a:p>
            <a:pPr lvl="1"/>
            <a:endParaRPr lang="en-US" dirty="0">
              <a:solidFill>
                <a:schemeClr val="bg1"/>
              </a:solidFill>
            </a:endParaRPr>
          </a:p>
          <a:p>
            <a:pPr lvl="1"/>
            <a:r>
              <a:rPr lang="en-US" b="1" dirty="0">
                <a:solidFill>
                  <a:srgbClr val="ED7D31"/>
                </a:solidFill>
                <a:cs typeface="Segoe UI Light" panose="020B0502040204020203" pitchFamily="34" charset="0"/>
                <a:hlinkClick r:id="rId5">
                  <a:extLst>
                    <a:ext uri="{A12FA001-AC4F-418D-AE19-62706E023703}">
                      <ahyp:hlinkClr xmlns:ahyp="http://schemas.microsoft.com/office/drawing/2018/hyperlinkcolor" val="tx"/>
                    </a:ext>
                  </a:extLst>
                </a:hlinkClick>
              </a:rPr>
              <a:t>www.blog.allandecastro.com</a:t>
            </a:r>
            <a:endParaRPr lang="en-US" b="1" dirty="0">
              <a:solidFill>
                <a:srgbClr val="ED7D31"/>
              </a:solidFill>
              <a:cs typeface="Segoe UI Light" panose="020B0502040204020203" pitchFamily="34" charset="0"/>
            </a:endParaRPr>
          </a:p>
          <a:p>
            <a:pPr lvl="1"/>
            <a:endParaRPr lang="en-US" dirty="0">
              <a:solidFill>
                <a:schemeClr val="bg1"/>
              </a:solidFill>
            </a:endParaRPr>
          </a:p>
        </p:txBody>
      </p:sp>
      <p:sp>
        <p:nvSpPr>
          <p:cNvPr id="3" name="Title 2">
            <a:extLst>
              <a:ext uri="{FF2B5EF4-FFF2-40B4-BE49-F238E27FC236}">
                <a16:creationId xmlns:a16="http://schemas.microsoft.com/office/drawing/2014/main" id="{078D7EEC-238E-4501-8639-F28FEA6E07EA}"/>
              </a:ext>
            </a:extLst>
          </p:cNvPr>
          <p:cNvSpPr>
            <a:spLocks noGrp="1"/>
          </p:cNvSpPr>
          <p:nvPr>
            <p:ph type="title"/>
          </p:nvPr>
        </p:nvSpPr>
        <p:spPr>
          <a:xfrm>
            <a:off x="137081" y="888613"/>
            <a:ext cx="6537732" cy="1884363"/>
          </a:xfrm>
        </p:spPr>
        <p:txBody>
          <a:bodyPr/>
          <a:lstStyle/>
          <a:p>
            <a:r>
              <a:rPr lang="en-US" sz="5400" dirty="0">
                <a:effectLst>
                  <a:outerShdw blurRad="38100" dist="19050" dir="2700000" algn="tl" rotWithShape="0">
                    <a:prstClr val="black">
                      <a:alpha val="40000"/>
                    </a:prstClr>
                  </a:outerShdw>
                </a:effectLst>
              </a:rPr>
              <a:t>Allan De Castro</a:t>
            </a:r>
          </a:p>
        </p:txBody>
      </p:sp>
      <p:pic>
        <p:nvPicPr>
          <p:cNvPr id="7" name="Picture 6" descr="A close up of a logo&#10;&#10;Description automatically generated">
            <a:extLst>
              <a:ext uri="{FF2B5EF4-FFF2-40B4-BE49-F238E27FC236}">
                <a16:creationId xmlns:a16="http://schemas.microsoft.com/office/drawing/2014/main" id="{98CC5075-15F9-4D79-8E7E-A7674BF7D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5107" y="2484812"/>
            <a:ext cx="940893" cy="940893"/>
          </a:xfrm>
          <a:prstGeom prst="rect">
            <a:avLst/>
          </a:prstGeom>
        </p:spPr>
      </p:pic>
      <p:pic>
        <p:nvPicPr>
          <p:cNvPr id="8" name="Picture 6" descr="A picture containing vector graphics&#10;&#10;Description automatically generated">
            <a:extLst>
              <a:ext uri="{FF2B5EF4-FFF2-40B4-BE49-F238E27FC236}">
                <a16:creationId xmlns:a16="http://schemas.microsoft.com/office/drawing/2014/main" id="{C22D5F38-7736-459E-AB52-D045DD1CC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9181" y="3661661"/>
            <a:ext cx="470236" cy="470236"/>
          </a:xfrm>
          <a:prstGeom prst="rect">
            <a:avLst/>
          </a:prstGeom>
        </p:spPr>
      </p:pic>
      <p:pic>
        <p:nvPicPr>
          <p:cNvPr id="9" name="Picture 16" descr="A close up of a logo&#10;&#10;Description automatically generated">
            <a:extLst>
              <a:ext uri="{FF2B5EF4-FFF2-40B4-BE49-F238E27FC236}">
                <a16:creationId xmlns:a16="http://schemas.microsoft.com/office/drawing/2014/main" id="{7CA6C73D-66D1-40B3-B391-A43D8BEF24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3581" y="4267543"/>
            <a:ext cx="470236" cy="470236"/>
          </a:xfrm>
          <a:prstGeom prst="rect">
            <a:avLst/>
          </a:prstGeom>
        </p:spPr>
      </p:pic>
      <p:pic>
        <p:nvPicPr>
          <p:cNvPr id="10" name="Picture 20" descr="A close up of a logo&#10;&#10;Description automatically generated">
            <a:extLst>
              <a:ext uri="{FF2B5EF4-FFF2-40B4-BE49-F238E27FC236}">
                <a16:creationId xmlns:a16="http://schemas.microsoft.com/office/drawing/2014/main" id="{D8A5B53F-FC19-4A77-BF06-0091F18174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3581" y="4873425"/>
            <a:ext cx="470236" cy="470236"/>
          </a:xfrm>
          <a:prstGeom prst="rect">
            <a:avLst/>
          </a:prstGeom>
        </p:spPr>
      </p:pic>
    </p:spTree>
    <p:extLst>
      <p:ext uri="{BB962C8B-B14F-4D97-AF65-F5344CB8AC3E}">
        <p14:creationId xmlns:p14="http://schemas.microsoft.com/office/powerpoint/2010/main" val="46061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D18A-A8CC-4686-A3CC-514A5E6EB076}"/>
              </a:ext>
            </a:extLst>
          </p:cNvPr>
          <p:cNvSpPr>
            <a:spLocks noGrp="1"/>
          </p:cNvSpPr>
          <p:nvPr>
            <p:ph type="title"/>
          </p:nvPr>
        </p:nvSpPr>
        <p:spPr/>
        <p:txBody>
          <a:bodyPr/>
          <a:lstStyle/>
          <a:p>
            <a:r>
              <a:rPr lang="fr-FR" dirty="0"/>
              <a:t>Agenda</a:t>
            </a:r>
          </a:p>
        </p:txBody>
      </p:sp>
      <p:sp>
        <p:nvSpPr>
          <p:cNvPr id="19" name="Rectangle 18">
            <a:extLst>
              <a:ext uri="{FF2B5EF4-FFF2-40B4-BE49-F238E27FC236}">
                <a16:creationId xmlns:a16="http://schemas.microsoft.com/office/drawing/2014/main" id="{3B9BA80F-370E-4505-A858-B4DA7EC06CCF}"/>
              </a:ext>
            </a:extLst>
          </p:cNvPr>
          <p:cNvSpPr/>
          <p:nvPr/>
        </p:nvSpPr>
        <p:spPr>
          <a:xfrm>
            <a:off x="3585964" y="2100770"/>
            <a:ext cx="2519470" cy="3344358"/>
          </a:xfrm>
          <a:prstGeom prst="rect">
            <a:avLst/>
          </a:prstGeom>
          <a:noFill/>
          <a:ln w="12700" cap="flat" cmpd="sng" algn="ctr">
            <a:noFill/>
            <a:prstDash val="solid"/>
            <a:miter lim="800000"/>
          </a:ln>
          <a:effectLst/>
        </p:spPr>
        <p:txBody>
          <a:bodyPr rtlCol="0" anchor="ctr"/>
          <a:lstStyle/>
          <a:p>
            <a:pPr algn="ctr">
              <a:defRPr/>
            </a:pPr>
            <a:endParaRPr lang="en-US" sz="2000" kern="0">
              <a:solidFill>
                <a:srgbClr val="595959"/>
              </a:solidFill>
              <a:latin typeface="Segoe UI"/>
            </a:endParaRPr>
          </a:p>
        </p:txBody>
      </p:sp>
      <p:sp>
        <p:nvSpPr>
          <p:cNvPr id="20" name="Text Placeholder 7">
            <a:extLst>
              <a:ext uri="{FF2B5EF4-FFF2-40B4-BE49-F238E27FC236}">
                <a16:creationId xmlns:a16="http://schemas.microsoft.com/office/drawing/2014/main" id="{3A10E5F2-C331-457B-BEFC-A50A6ECE5315}"/>
              </a:ext>
            </a:extLst>
          </p:cNvPr>
          <p:cNvSpPr txBox="1">
            <a:spLocks/>
          </p:cNvSpPr>
          <p:nvPr/>
        </p:nvSpPr>
        <p:spPr>
          <a:xfrm>
            <a:off x="3701960" y="2235949"/>
            <a:ext cx="2231701" cy="657267"/>
          </a:xfrm>
          <a:prstGeom prst="rect">
            <a:avLst/>
          </a:prstGeom>
        </p:spPr>
        <p:txBody>
          <a:bodyPr>
            <a:normAutofit/>
          </a:bodyPr>
          <a:lstStyle>
            <a:lvl1pPr marL="0" indent="0" algn="l" rtl="0" eaLnBrk="0" fontAlgn="base" hangingPunct="0">
              <a:lnSpc>
                <a:spcPct val="100000"/>
              </a:lnSpc>
              <a:spcBef>
                <a:spcPts val="1000"/>
              </a:spcBef>
              <a:spcAft>
                <a:spcPct val="0"/>
              </a:spcAft>
              <a:buFont typeface="Arial" panose="020B0604020202020204" pitchFamily="34" charset="0"/>
              <a:buNone/>
              <a:defRPr sz="4800" b="1" i="0" kern="1200">
                <a:solidFill>
                  <a:schemeClr val="bg1"/>
                </a:solidFill>
                <a:latin typeface="Segoe UI" panose="020B0502040204020203" pitchFamily="34" charset="0"/>
                <a:ea typeface="Segoe UI Light" charset="0"/>
                <a:cs typeface="Segoe UI" panose="020B0502040204020203" pitchFamily="34" charset="0"/>
              </a:defRPr>
            </a:lvl1pPr>
            <a:lvl2pPr marL="457200" indent="0" algn="l" rtl="0" eaLnBrk="0" fontAlgn="base" hangingPunct="0">
              <a:lnSpc>
                <a:spcPct val="90000"/>
              </a:lnSpc>
              <a:spcBef>
                <a:spcPts val="500"/>
              </a:spcBef>
              <a:spcAft>
                <a:spcPct val="0"/>
              </a:spcAft>
              <a:buFont typeface="Arial" panose="020B0604020202020204" pitchFamily="34" charset="0"/>
              <a:buNone/>
              <a:defRPr kern="1200">
                <a:solidFill>
                  <a:srgbClr val="FC591F"/>
                </a:solidFill>
                <a:latin typeface="Segoe UI" panose="020B0502040204020203" pitchFamily="34" charset="0"/>
                <a:ea typeface="Segoe UI Light" charset="0"/>
                <a:cs typeface="Segoe UI" panose="020B0502040204020203" pitchFamily="34" charset="0"/>
              </a:defRPr>
            </a:lvl2pPr>
            <a:lvl3pPr marL="914400" indent="0" algn="l" rtl="0" eaLnBrk="0" fontAlgn="base" hangingPunct="0">
              <a:lnSpc>
                <a:spcPct val="90000"/>
              </a:lnSpc>
              <a:spcBef>
                <a:spcPts val="500"/>
              </a:spcBef>
              <a:spcAft>
                <a:spcPct val="0"/>
              </a:spcAft>
              <a:buFont typeface="Arial" panose="020B0604020202020204" pitchFamily="34" charset="0"/>
              <a:buNone/>
              <a:defRPr sz="1600" kern="1200">
                <a:solidFill>
                  <a:srgbClr val="FC591F"/>
                </a:solidFill>
                <a:latin typeface="Segoe UI" panose="020B0502040204020203" pitchFamily="34" charset="0"/>
                <a:ea typeface="Segoe UI Light" charset="0"/>
                <a:cs typeface="Segoe UI" panose="020B0502040204020203" pitchFamily="34" charset="0"/>
              </a:defRPr>
            </a:lvl3pPr>
            <a:lvl4pPr marL="1371600" indent="0" algn="l" rtl="0" eaLnBrk="0" fontAlgn="base" hangingPunct="0">
              <a:lnSpc>
                <a:spcPct val="90000"/>
              </a:lnSpc>
              <a:spcBef>
                <a:spcPts val="500"/>
              </a:spcBef>
              <a:spcAft>
                <a:spcPct val="0"/>
              </a:spcAft>
              <a:buFont typeface="Arial" panose="020B0604020202020204" pitchFamily="34" charset="0"/>
              <a:buNone/>
              <a:defRPr sz="1400" kern="1200">
                <a:solidFill>
                  <a:srgbClr val="FC591F"/>
                </a:solidFill>
                <a:latin typeface="Segoe UI" panose="020B0502040204020203" pitchFamily="34" charset="0"/>
                <a:ea typeface="Segoe UI Light" charset="0"/>
                <a:cs typeface="Segoe UI" panose="020B0502040204020203" pitchFamily="34" charset="0"/>
              </a:defRPr>
            </a:lvl4pPr>
            <a:lvl5pPr marL="1828800" indent="0" algn="l" rtl="0" eaLnBrk="0" fontAlgn="base" hangingPunct="0">
              <a:lnSpc>
                <a:spcPct val="90000"/>
              </a:lnSpc>
              <a:spcBef>
                <a:spcPts val="500"/>
              </a:spcBef>
              <a:spcAft>
                <a:spcPct val="0"/>
              </a:spcAft>
              <a:buFont typeface="Arial" panose="020B0604020202020204" pitchFamily="34" charset="0"/>
              <a:buNone/>
              <a:defRPr sz="1400" kern="1200">
                <a:solidFill>
                  <a:srgbClr val="FC591F"/>
                </a:solidFill>
                <a:latin typeface="Segoe UI" panose="020B0502040204020203" pitchFamily="34" charset="0"/>
                <a:ea typeface="Segoe UI Light" charset="0"/>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1800" b="0" dirty="0">
                <a:solidFill>
                  <a:srgbClr val="006EC6"/>
                </a:solidFill>
                <a:latin typeface="Segoe UI Semibold" panose="020B0702040204020203" pitchFamily="34" charset="0"/>
                <a:cs typeface="Segoe UI Semibold" panose="020B0702040204020203" pitchFamily="34" charset="0"/>
              </a:rPr>
              <a:t>Extend </a:t>
            </a:r>
            <a:r>
              <a:rPr lang="en-US" sz="1800" b="0" dirty="0" err="1">
                <a:solidFill>
                  <a:srgbClr val="006EC6"/>
                </a:solidFill>
                <a:latin typeface="Segoe UI Semibold" panose="020B0702040204020203" pitchFamily="34" charset="0"/>
                <a:cs typeface="Segoe UI Semibold" panose="020B0702040204020203" pitchFamily="34" charset="0"/>
              </a:rPr>
              <a:t>Dataverse’s</a:t>
            </a:r>
            <a:r>
              <a:rPr lang="en-US" sz="1800" b="0" dirty="0">
                <a:solidFill>
                  <a:srgbClr val="006EC6"/>
                </a:solidFill>
                <a:latin typeface="Segoe UI Semibold" panose="020B0702040204020203" pitchFamily="34" charset="0"/>
                <a:cs typeface="Segoe UI Semibold" panose="020B0702040204020203" pitchFamily="34" charset="0"/>
              </a:rPr>
              <a:t> messages (today)</a:t>
            </a:r>
          </a:p>
        </p:txBody>
      </p:sp>
      <p:sp>
        <p:nvSpPr>
          <p:cNvPr id="21" name="Text Placeholder 18">
            <a:extLst>
              <a:ext uri="{FF2B5EF4-FFF2-40B4-BE49-F238E27FC236}">
                <a16:creationId xmlns:a16="http://schemas.microsoft.com/office/drawing/2014/main" id="{57853216-0534-41C6-A977-B3017BF4DD85}"/>
              </a:ext>
            </a:extLst>
          </p:cNvPr>
          <p:cNvSpPr txBox="1">
            <a:spLocks/>
          </p:cNvSpPr>
          <p:nvPr/>
        </p:nvSpPr>
        <p:spPr bwMode="auto">
          <a:xfrm>
            <a:off x="3690233" y="2941996"/>
            <a:ext cx="2366834" cy="191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120000"/>
              </a:lnSpc>
              <a:spcBef>
                <a:spcPts val="1000"/>
              </a:spcBef>
              <a:spcAft>
                <a:spcPct val="0"/>
              </a:spcAft>
              <a:buFont typeface="Arial" panose="020B0604020202020204" pitchFamily="34" charset="0"/>
              <a:buNone/>
              <a:defRPr sz="1800" b="0" i="0" kern="1200">
                <a:solidFill>
                  <a:schemeClr val="bg1"/>
                </a:solidFill>
                <a:latin typeface="Segoe UI Semilight" panose="020B0402040204020203" pitchFamily="34" charset="0"/>
                <a:ea typeface="Segoe UI Light" charset="0"/>
                <a:cs typeface="Segoe UI Semilight" panose="020B0402040204020203" pitchFamily="34" charset="0"/>
              </a:defRPr>
            </a:lvl1pPr>
            <a:lvl2pPr marL="4572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2pPr>
            <a:lvl3pPr marL="9144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3pPr>
            <a:lvl4pPr marL="13716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4pPr>
            <a:lvl5pPr marL="18288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Workflow Extensions</a:t>
            </a:r>
          </a:p>
          <a:p>
            <a:pPr marL="603504" lvl="1" indent="-146304">
              <a:spcBef>
                <a:spcPts val="600"/>
              </a:spcBef>
              <a:buFont typeface="Arial" panose="020B0604020202020204" pitchFamily="34" charset="0"/>
              <a:buChar char="•"/>
              <a:defRPr/>
            </a:pPr>
            <a:r>
              <a:rPr lang="en-US" sz="1200" dirty="0">
                <a:solidFill>
                  <a:srgbClr val="595959"/>
                </a:solidFill>
              </a:rPr>
              <a:t>Low Code</a:t>
            </a:r>
          </a:p>
          <a:p>
            <a:pPr marL="603504" lvl="1"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Pro Code</a:t>
            </a:r>
          </a:p>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What’s new ?</a:t>
            </a:r>
          </a:p>
        </p:txBody>
      </p:sp>
      <p:sp>
        <p:nvSpPr>
          <p:cNvPr id="22" name="Rectangle 21">
            <a:extLst>
              <a:ext uri="{FF2B5EF4-FFF2-40B4-BE49-F238E27FC236}">
                <a16:creationId xmlns:a16="http://schemas.microsoft.com/office/drawing/2014/main" id="{41DCAEDF-B875-4FFA-8CBE-8BEAE7F544A3}"/>
              </a:ext>
            </a:extLst>
          </p:cNvPr>
          <p:cNvSpPr/>
          <p:nvPr/>
        </p:nvSpPr>
        <p:spPr>
          <a:xfrm>
            <a:off x="6210147" y="2100770"/>
            <a:ext cx="2519470" cy="3344358"/>
          </a:xfrm>
          <a:prstGeom prst="rect">
            <a:avLst/>
          </a:prstGeom>
          <a:noFill/>
          <a:ln w="12700" cap="flat" cmpd="sng" algn="ctr">
            <a:noFill/>
            <a:prstDash val="solid"/>
            <a:miter lim="800000"/>
          </a:ln>
          <a:effectLst/>
        </p:spPr>
        <p:txBody>
          <a:bodyPr rtlCol="0" anchor="ctr"/>
          <a:lstStyle/>
          <a:p>
            <a:pPr algn="ctr">
              <a:defRPr/>
            </a:pPr>
            <a:endParaRPr lang="en-US" sz="2000" kern="0">
              <a:solidFill>
                <a:srgbClr val="595959"/>
              </a:solidFill>
              <a:latin typeface="Segoe UI"/>
            </a:endParaRPr>
          </a:p>
        </p:txBody>
      </p:sp>
      <p:sp>
        <p:nvSpPr>
          <p:cNvPr id="23" name="Text Placeholder 7">
            <a:extLst>
              <a:ext uri="{FF2B5EF4-FFF2-40B4-BE49-F238E27FC236}">
                <a16:creationId xmlns:a16="http://schemas.microsoft.com/office/drawing/2014/main" id="{C2F209E6-9300-4CF0-8BDB-E43C716433B1}"/>
              </a:ext>
            </a:extLst>
          </p:cNvPr>
          <p:cNvSpPr txBox="1">
            <a:spLocks/>
          </p:cNvSpPr>
          <p:nvPr/>
        </p:nvSpPr>
        <p:spPr>
          <a:xfrm>
            <a:off x="8978214" y="2207593"/>
            <a:ext cx="2231701" cy="657267"/>
          </a:xfrm>
          <a:prstGeom prst="rect">
            <a:avLst/>
          </a:prstGeom>
        </p:spPr>
        <p:txBody>
          <a:bodyPr>
            <a:noAutofit/>
          </a:bodyPr>
          <a:lstStyle>
            <a:lvl1pPr marL="0" indent="0" algn="l" rtl="0" eaLnBrk="0" fontAlgn="base" hangingPunct="0">
              <a:lnSpc>
                <a:spcPct val="100000"/>
              </a:lnSpc>
              <a:spcBef>
                <a:spcPts val="1000"/>
              </a:spcBef>
              <a:spcAft>
                <a:spcPct val="0"/>
              </a:spcAft>
              <a:buFont typeface="Arial" panose="020B0604020202020204" pitchFamily="34" charset="0"/>
              <a:buNone/>
              <a:defRPr sz="4800" b="1" i="0" kern="1200">
                <a:solidFill>
                  <a:schemeClr val="bg1"/>
                </a:solidFill>
                <a:latin typeface="Segoe UI" panose="020B0502040204020203" pitchFamily="34" charset="0"/>
                <a:ea typeface="Segoe UI Light" charset="0"/>
                <a:cs typeface="Segoe UI" panose="020B0502040204020203" pitchFamily="34" charset="0"/>
              </a:defRPr>
            </a:lvl1pPr>
            <a:lvl2pPr marL="457200" indent="0" algn="l" rtl="0" eaLnBrk="0" fontAlgn="base" hangingPunct="0">
              <a:lnSpc>
                <a:spcPct val="90000"/>
              </a:lnSpc>
              <a:spcBef>
                <a:spcPts val="500"/>
              </a:spcBef>
              <a:spcAft>
                <a:spcPct val="0"/>
              </a:spcAft>
              <a:buFont typeface="Arial" panose="020B0604020202020204" pitchFamily="34" charset="0"/>
              <a:buNone/>
              <a:defRPr kern="1200">
                <a:solidFill>
                  <a:srgbClr val="FC591F"/>
                </a:solidFill>
                <a:latin typeface="Segoe UI" panose="020B0502040204020203" pitchFamily="34" charset="0"/>
                <a:ea typeface="Segoe UI Light" charset="0"/>
                <a:cs typeface="Segoe UI" panose="020B0502040204020203" pitchFamily="34" charset="0"/>
              </a:defRPr>
            </a:lvl2pPr>
            <a:lvl3pPr marL="914400" indent="0" algn="l" rtl="0" eaLnBrk="0" fontAlgn="base" hangingPunct="0">
              <a:lnSpc>
                <a:spcPct val="90000"/>
              </a:lnSpc>
              <a:spcBef>
                <a:spcPts val="500"/>
              </a:spcBef>
              <a:spcAft>
                <a:spcPct val="0"/>
              </a:spcAft>
              <a:buFont typeface="Arial" panose="020B0604020202020204" pitchFamily="34" charset="0"/>
              <a:buNone/>
              <a:defRPr sz="1600" kern="1200">
                <a:solidFill>
                  <a:srgbClr val="FC591F"/>
                </a:solidFill>
                <a:latin typeface="Segoe UI" panose="020B0502040204020203" pitchFamily="34" charset="0"/>
                <a:ea typeface="Segoe UI Light" charset="0"/>
                <a:cs typeface="Segoe UI" panose="020B0502040204020203" pitchFamily="34" charset="0"/>
              </a:defRPr>
            </a:lvl3pPr>
            <a:lvl4pPr marL="1371600" indent="0" algn="l" rtl="0" eaLnBrk="0" fontAlgn="base" hangingPunct="0">
              <a:lnSpc>
                <a:spcPct val="90000"/>
              </a:lnSpc>
              <a:spcBef>
                <a:spcPts val="500"/>
              </a:spcBef>
              <a:spcAft>
                <a:spcPct val="0"/>
              </a:spcAft>
              <a:buFont typeface="Arial" panose="020B0604020202020204" pitchFamily="34" charset="0"/>
              <a:buNone/>
              <a:defRPr sz="1400" kern="1200">
                <a:solidFill>
                  <a:srgbClr val="FC591F"/>
                </a:solidFill>
                <a:latin typeface="Segoe UI" panose="020B0502040204020203" pitchFamily="34" charset="0"/>
                <a:ea typeface="Segoe UI Light" charset="0"/>
                <a:cs typeface="Segoe UI" panose="020B0502040204020203" pitchFamily="34" charset="0"/>
              </a:defRPr>
            </a:lvl4pPr>
            <a:lvl5pPr marL="1828800" indent="0" algn="l" rtl="0" eaLnBrk="0" fontAlgn="base" hangingPunct="0">
              <a:lnSpc>
                <a:spcPct val="90000"/>
              </a:lnSpc>
              <a:spcBef>
                <a:spcPts val="500"/>
              </a:spcBef>
              <a:spcAft>
                <a:spcPct val="0"/>
              </a:spcAft>
              <a:buFont typeface="Arial" panose="020B0604020202020204" pitchFamily="34" charset="0"/>
              <a:buNone/>
              <a:defRPr sz="1400" kern="1200">
                <a:solidFill>
                  <a:srgbClr val="FC591F"/>
                </a:solidFill>
                <a:latin typeface="Segoe UI" panose="020B0502040204020203" pitchFamily="34" charset="0"/>
                <a:ea typeface="Segoe UI Light" charset="0"/>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1800" b="0" dirty="0">
                <a:solidFill>
                  <a:srgbClr val="FF5800"/>
                </a:solidFill>
                <a:latin typeface="Segoe UI Semibold" panose="020B0702040204020203" pitchFamily="34" charset="0"/>
                <a:cs typeface="Segoe UI Semibold" panose="020B0702040204020203" pitchFamily="34" charset="0"/>
              </a:rPr>
              <a:t>Live Demo</a:t>
            </a:r>
          </a:p>
        </p:txBody>
      </p:sp>
      <p:sp>
        <p:nvSpPr>
          <p:cNvPr id="24" name="Text Placeholder 18">
            <a:extLst>
              <a:ext uri="{FF2B5EF4-FFF2-40B4-BE49-F238E27FC236}">
                <a16:creationId xmlns:a16="http://schemas.microsoft.com/office/drawing/2014/main" id="{B1F4454C-6465-4E1B-B335-6A7047CD32D0}"/>
              </a:ext>
            </a:extLst>
          </p:cNvPr>
          <p:cNvSpPr txBox="1">
            <a:spLocks/>
          </p:cNvSpPr>
          <p:nvPr/>
        </p:nvSpPr>
        <p:spPr bwMode="auto">
          <a:xfrm>
            <a:off x="6331487" y="2897389"/>
            <a:ext cx="2336465" cy="191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120000"/>
              </a:lnSpc>
              <a:spcBef>
                <a:spcPts val="1000"/>
              </a:spcBef>
              <a:spcAft>
                <a:spcPct val="0"/>
              </a:spcAft>
              <a:buFont typeface="Arial" panose="020B0604020202020204" pitchFamily="34" charset="0"/>
              <a:buNone/>
              <a:defRPr sz="1800" b="0" i="0" kern="1200">
                <a:solidFill>
                  <a:schemeClr val="bg1"/>
                </a:solidFill>
                <a:latin typeface="Segoe UI Semilight" panose="020B0402040204020203" pitchFamily="34" charset="0"/>
                <a:ea typeface="Segoe UI Light" charset="0"/>
                <a:cs typeface="Segoe UI Semilight" panose="020B0402040204020203" pitchFamily="34" charset="0"/>
              </a:defRPr>
            </a:lvl1pPr>
            <a:lvl2pPr marL="4572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2pPr>
            <a:lvl3pPr marL="9144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3pPr>
            <a:lvl4pPr marL="13716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4pPr>
            <a:lvl5pPr marL="18288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API Definition</a:t>
            </a:r>
          </a:p>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Custom API Features</a:t>
            </a:r>
          </a:p>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Custom API Data Model &amp; Definition</a:t>
            </a:r>
          </a:p>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Custom API Manager Tool</a:t>
            </a:r>
          </a:p>
          <a:p>
            <a:pPr marL="146304" indent="-146304">
              <a:spcBef>
                <a:spcPts val="600"/>
              </a:spcBef>
              <a:buFont typeface="Arial" panose="020B0604020202020204" pitchFamily="34" charset="0"/>
              <a:buChar char="•"/>
              <a:defRPr/>
            </a:pPr>
            <a:endParaRPr lang="en-US" sz="1200" dirty="0">
              <a:solidFill>
                <a:srgbClr val="595959"/>
              </a:solidFill>
              <a:latin typeface="Segoe UI" panose="020B0502040204020203" pitchFamily="34" charset="0"/>
              <a:cs typeface="Segoe UI" panose="020B0502040204020203" pitchFamily="34" charset="0"/>
            </a:endParaRPr>
          </a:p>
          <a:p>
            <a:pPr marL="146304" indent="-146304">
              <a:spcBef>
                <a:spcPts val="600"/>
              </a:spcBef>
              <a:buFont typeface="Arial" panose="020B0604020202020204" pitchFamily="34" charset="0"/>
              <a:buChar char="•"/>
              <a:defRPr/>
            </a:pPr>
            <a:endParaRPr lang="en-US" sz="1200" dirty="0">
              <a:solidFill>
                <a:srgbClr val="595959"/>
              </a:solidFill>
              <a:latin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DFB82C1C-68A4-4405-8EEF-CCE0F02CBD84}"/>
              </a:ext>
            </a:extLst>
          </p:cNvPr>
          <p:cNvSpPr/>
          <p:nvPr/>
        </p:nvSpPr>
        <p:spPr>
          <a:xfrm>
            <a:off x="8834330" y="2100770"/>
            <a:ext cx="2519470" cy="3344358"/>
          </a:xfrm>
          <a:prstGeom prst="rect">
            <a:avLst/>
          </a:prstGeom>
          <a:noFill/>
          <a:ln w="12700" cap="flat" cmpd="sng" algn="ctr">
            <a:noFill/>
            <a:prstDash val="solid"/>
            <a:miter lim="800000"/>
          </a:ln>
          <a:effectLst/>
        </p:spPr>
        <p:txBody>
          <a:bodyPr rtlCol="0" anchor="ctr"/>
          <a:lstStyle/>
          <a:p>
            <a:pPr algn="ctr">
              <a:defRPr/>
            </a:pPr>
            <a:endParaRPr lang="en-US" sz="2000" kern="0">
              <a:solidFill>
                <a:srgbClr val="595959"/>
              </a:solidFill>
              <a:latin typeface="Segoe UI"/>
            </a:endParaRPr>
          </a:p>
        </p:txBody>
      </p:sp>
      <p:sp>
        <p:nvSpPr>
          <p:cNvPr id="26" name="Text Placeholder 7">
            <a:extLst>
              <a:ext uri="{FF2B5EF4-FFF2-40B4-BE49-F238E27FC236}">
                <a16:creationId xmlns:a16="http://schemas.microsoft.com/office/drawing/2014/main" id="{F385A482-492E-4CB2-96FE-4953BA700159}"/>
              </a:ext>
            </a:extLst>
          </p:cNvPr>
          <p:cNvSpPr txBox="1">
            <a:spLocks/>
          </p:cNvSpPr>
          <p:nvPr/>
        </p:nvSpPr>
        <p:spPr>
          <a:xfrm>
            <a:off x="6331486" y="2235948"/>
            <a:ext cx="2473025" cy="657267"/>
          </a:xfrm>
          <a:prstGeom prst="rect">
            <a:avLst/>
          </a:prstGeom>
        </p:spPr>
        <p:txBody>
          <a:bodyPr>
            <a:noAutofit/>
          </a:bodyPr>
          <a:lstStyle>
            <a:lvl1pPr marL="0" indent="0" algn="l" rtl="0" eaLnBrk="0" fontAlgn="base" hangingPunct="0">
              <a:lnSpc>
                <a:spcPct val="100000"/>
              </a:lnSpc>
              <a:spcBef>
                <a:spcPts val="1000"/>
              </a:spcBef>
              <a:spcAft>
                <a:spcPct val="0"/>
              </a:spcAft>
              <a:buFont typeface="Arial" panose="020B0604020202020204" pitchFamily="34" charset="0"/>
              <a:buNone/>
              <a:defRPr sz="4800" b="1" i="0" kern="1200">
                <a:solidFill>
                  <a:schemeClr val="bg1"/>
                </a:solidFill>
                <a:latin typeface="Segoe UI" panose="020B0502040204020203" pitchFamily="34" charset="0"/>
                <a:ea typeface="Segoe UI Light" charset="0"/>
                <a:cs typeface="Segoe UI" panose="020B0502040204020203" pitchFamily="34" charset="0"/>
              </a:defRPr>
            </a:lvl1pPr>
            <a:lvl2pPr marL="457200" indent="0" algn="l" rtl="0" eaLnBrk="0" fontAlgn="base" hangingPunct="0">
              <a:lnSpc>
                <a:spcPct val="90000"/>
              </a:lnSpc>
              <a:spcBef>
                <a:spcPts val="500"/>
              </a:spcBef>
              <a:spcAft>
                <a:spcPct val="0"/>
              </a:spcAft>
              <a:buFont typeface="Arial" panose="020B0604020202020204" pitchFamily="34" charset="0"/>
              <a:buNone/>
              <a:defRPr kern="1200">
                <a:solidFill>
                  <a:srgbClr val="FC591F"/>
                </a:solidFill>
                <a:latin typeface="Segoe UI" panose="020B0502040204020203" pitchFamily="34" charset="0"/>
                <a:ea typeface="Segoe UI Light" charset="0"/>
                <a:cs typeface="Segoe UI" panose="020B0502040204020203" pitchFamily="34" charset="0"/>
              </a:defRPr>
            </a:lvl2pPr>
            <a:lvl3pPr marL="914400" indent="0" algn="l" rtl="0" eaLnBrk="0" fontAlgn="base" hangingPunct="0">
              <a:lnSpc>
                <a:spcPct val="90000"/>
              </a:lnSpc>
              <a:spcBef>
                <a:spcPts val="500"/>
              </a:spcBef>
              <a:spcAft>
                <a:spcPct val="0"/>
              </a:spcAft>
              <a:buFont typeface="Arial" panose="020B0604020202020204" pitchFamily="34" charset="0"/>
              <a:buNone/>
              <a:defRPr sz="1600" kern="1200">
                <a:solidFill>
                  <a:srgbClr val="FC591F"/>
                </a:solidFill>
                <a:latin typeface="Segoe UI" panose="020B0502040204020203" pitchFamily="34" charset="0"/>
                <a:ea typeface="Segoe UI Light" charset="0"/>
                <a:cs typeface="Segoe UI" panose="020B0502040204020203" pitchFamily="34" charset="0"/>
              </a:defRPr>
            </a:lvl3pPr>
            <a:lvl4pPr marL="1371600" indent="0" algn="l" rtl="0" eaLnBrk="0" fontAlgn="base" hangingPunct="0">
              <a:lnSpc>
                <a:spcPct val="90000"/>
              </a:lnSpc>
              <a:spcBef>
                <a:spcPts val="500"/>
              </a:spcBef>
              <a:spcAft>
                <a:spcPct val="0"/>
              </a:spcAft>
              <a:buFont typeface="Arial" panose="020B0604020202020204" pitchFamily="34" charset="0"/>
              <a:buNone/>
              <a:defRPr sz="1400" kern="1200">
                <a:solidFill>
                  <a:srgbClr val="FC591F"/>
                </a:solidFill>
                <a:latin typeface="Segoe UI" panose="020B0502040204020203" pitchFamily="34" charset="0"/>
                <a:ea typeface="Segoe UI Light" charset="0"/>
                <a:cs typeface="Segoe UI" panose="020B0502040204020203" pitchFamily="34" charset="0"/>
              </a:defRPr>
            </a:lvl4pPr>
            <a:lvl5pPr marL="1828800" indent="0" algn="l" rtl="0" eaLnBrk="0" fontAlgn="base" hangingPunct="0">
              <a:lnSpc>
                <a:spcPct val="90000"/>
              </a:lnSpc>
              <a:spcBef>
                <a:spcPts val="500"/>
              </a:spcBef>
              <a:spcAft>
                <a:spcPct val="0"/>
              </a:spcAft>
              <a:buFont typeface="Arial" panose="020B0604020202020204" pitchFamily="34" charset="0"/>
              <a:buNone/>
              <a:defRPr sz="1400" kern="1200">
                <a:solidFill>
                  <a:srgbClr val="FC591F"/>
                </a:solidFill>
                <a:latin typeface="Segoe UI" panose="020B0502040204020203" pitchFamily="34" charset="0"/>
                <a:ea typeface="Segoe UI Light" charset="0"/>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1800" b="0" dirty="0">
                <a:solidFill>
                  <a:srgbClr val="47800A"/>
                </a:solidFill>
                <a:latin typeface="Segoe UI Semibold" panose="020B0702040204020203" pitchFamily="34" charset="0"/>
                <a:cs typeface="Segoe UI Semibold" panose="020B0702040204020203" pitchFamily="34" charset="0"/>
              </a:rPr>
              <a:t>Extend </a:t>
            </a:r>
            <a:r>
              <a:rPr lang="en-US" sz="1800" b="0" dirty="0" err="1">
                <a:solidFill>
                  <a:srgbClr val="47800A"/>
                </a:solidFill>
                <a:latin typeface="Segoe UI Semibold" panose="020B0702040204020203" pitchFamily="34" charset="0"/>
                <a:cs typeface="Segoe UI Semibold" panose="020B0702040204020203" pitchFamily="34" charset="0"/>
              </a:rPr>
              <a:t>Dataverse’s</a:t>
            </a:r>
            <a:r>
              <a:rPr lang="en-US" sz="1800" b="0" dirty="0">
                <a:solidFill>
                  <a:srgbClr val="47800A"/>
                </a:solidFill>
                <a:latin typeface="Segoe UI Semibold" panose="020B0702040204020203" pitchFamily="34" charset="0"/>
                <a:cs typeface="Segoe UI Semibold" panose="020B0702040204020203" pitchFamily="34" charset="0"/>
              </a:rPr>
              <a:t> messages (tomorrow)</a:t>
            </a:r>
          </a:p>
        </p:txBody>
      </p:sp>
      <p:sp>
        <p:nvSpPr>
          <p:cNvPr id="27" name="Text Placeholder 18">
            <a:extLst>
              <a:ext uri="{FF2B5EF4-FFF2-40B4-BE49-F238E27FC236}">
                <a16:creationId xmlns:a16="http://schemas.microsoft.com/office/drawing/2014/main" id="{60BE8FB6-46DC-4658-9DDD-EFF31A11AA71}"/>
              </a:ext>
            </a:extLst>
          </p:cNvPr>
          <p:cNvSpPr txBox="1">
            <a:spLocks/>
          </p:cNvSpPr>
          <p:nvPr/>
        </p:nvSpPr>
        <p:spPr bwMode="auto">
          <a:xfrm>
            <a:off x="8955671" y="2941996"/>
            <a:ext cx="2231752" cy="191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120000"/>
              </a:lnSpc>
              <a:spcBef>
                <a:spcPts val="1000"/>
              </a:spcBef>
              <a:spcAft>
                <a:spcPct val="0"/>
              </a:spcAft>
              <a:buFont typeface="Arial" panose="020B0604020202020204" pitchFamily="34" charset="0"/>
              <a:buNone/>
              <a:defRPr sz="1800" b="0" i="0" kern="1200">
                <a:solidFill>
                  <a:schemeClr val="bg1"/>
                </a:solidFill>
                <a:latin typeface="Segoe UI Semilight" panose="020B0402040204020203" pitchFamily="34" charset="0"/>
                <a:ea typeface="Segoe UI Light" charset="0"/>
                <a:cs typeface="Segoe UI Semilight" panose="020B0402040204020203" pitchFamily="34" charset="0"/>
              </a:defRPr>
            </a:lvl1pPr>
            <a:lvl2pPr marL="4572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2pPr>
            <a:lvl3pPr marL="9144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3pPr>
            <a:lvl4pPr marL="13716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4pPr>
            <a:lvl5pPr marL="18288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6304" indent="-146304">
              <a:spcBef>
                <a:spcPts val="600"/>
              </a:spcBef>
              <a:buFont typeface="Arial" panose="020B0604020202020204" pitchFamily="34" charset="0"/>
              <a:buChar char="•"/>
              <a:defRPr/>
            </a:pPr>
            <a:r>
              <a:rPr lang="fr-FR" sz="1200" dirty="0" err="1">
                <a:solidFill>
                  <a:srgbClr val="595959"/>
                </a:solidFill>
                <a:latin typeface="Segoe UI" panose="020B0502040204020203" pitchFamily="34" charset="0"/>
                <a:cs typeface="Segoe UI" panose="020B0502040204020203" pitchFamily="34" charset="0"/>
              </a:rPr>
              <a:t>Build</a:t>
            </a:r>
            <a:r>
              <a:rPr lang="fr-FR" sz="1200" dirty="0">
                <a:solidFill>
                  <a:srgbClr val="595959"/>
                </a:solidFill>
                <a:latin typeface="Segoe UI" panose="020B0502040204020203" pitchFamily="34" charset="0"/>
                <a:cs typeface="Segoe UI" panose="020B0502040204020203" pitchFamily="34" charset="0"/>
              </a:rPr>
              <a:t> a Custom API</a:t>
            </a:r>
            <a:endParaRPr lang="en-US" sz="1200" dirty="0">
              <a:solidFill>
                <a:srgbClr val="595959"/>
              </a:solidFill>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A7311AAC-CBAD-485A-AF84-46432204D9BE}"/>
              </a:ext>
            </a:extLst>
          </p:cNvPr>
          <p:cNvSpPr/>
          <p:nvPr/>
        </p:nvSpPr>
        <p:spPr>
          <a:xfrm>
            <a:off x="845178" y="2100770"/>
            <a:ext cx="2636073" cy="3344358"/>
          </a:xfrm>
          <a:prstGeom prst="rect">
            <a:avLst/>
          </a:prstGeom>
          <a:noFill/>
          <a:ln w="12700" cap="flat" cmpd="sng" algn="ctr">
            <a:noFill/>
            <a:prstDash val="solid"/>
            <a:miter lim="800000"/>
          </a:ln>
          <a:effectLst/>
        </p:spPr>
        <p:txBody>
          <a:bodyPr rtlCol="0" anchor="ctr"/>
          <a:lstStyle/>
          <a:p>
            <a:pPr algn="ctr">
              <a:defRPr/>
            </a:pPr>
            <a:endParaRPr lang="en-US" sz="2000" kern="0">
              <a:solidFill>
                <a:srgbClr val="595959"/>
              </a:solidFill>
              <a:latin typeface="Segoe UI"/>
            </a:endParaRPr>
          </a:p>
        </p:txBody>
      </p:sp>
      <p:sp>
        <p:nvSpPr>
          <p:cNvPr id="29" name="Text Placeholder 7">
            <a:extLst>
              <a:ext uri="{FF2B5EF4-FFF2-40B4-BE49-F238E27FC236}">
                <a16:creationId xmlns:a16="http://schemas.microsoft.com/office/drawing/2014/main" id="{342DB1BF-7DFC-4C82-BEB1-0A4784D945FF}"/>
              </a:ext>
            </a:extLst>
          </p:cNvPr>
          <p:cNvSpPr txBox="1">
            <a:spLocks/>
          </p:cNvSpPr>
          <p:nvPr/>
        </p:nvSpPr>
        <p:spPr>
          <a:xfrm>
            <a:off x="974561" y="2235949"/>
            <a:ext cx="2231700" cy="657267"/>
          </a:xfrm>
          <a:prstGeom prst="rect">
            <a:avLst/>
          </a:prstGeom>
        </p:spPr>
        <p:txBody>
          <a:bodyPr>
            <a:normAutofit/>
          </a:bodyPr>
          <a:lstStyle>
            <a:lvl1pPr marL="0" indent="0" algn="l" rtl="0" eaLnBrk="0" fontAlgn="base" hangingPunct="0">
              <a:lnSpc>
                <a:spcPct val="100000"/>
              </a:lnSpc>
              <a:spcBef>
                <a:spcPts val="1000"/>
              </a:spcBef>
              <a:spcAft>
                <a:spcPct val="0"/>
              </a:spcAft>
              <a:buFont typeface="Arial" panose="020B0604020202020204" pitchFamily="34" charset="0"/>
              <a:buNone/>
              <a:defRPr sz="4800" b="1" i="0" kern="1200">
                <a:solidFill>
                  <a:schemeClr val="bg1"/>
                </a:solidFill>
                <a:latin typeface="Segoe UI" panose="020B0502040204020203" pitchFamily="34" charset="0"/>
                <a:ea typeface="Segoe UI Light" charset="0"/>
                <a:cs typeface="Segoe UI" panose="020B0502040204020203" pitchFamily="34" charset="0"/>
              </a:defRPr>
            </a:lvl1pPr>
            <a:lvl2pPr marL="457200" indent="0" algn="l" rtl="0" eaLnBrk="0" fontAlgn="base" hangingPunct="0">
              <a:lnSpc>
                <a:spcPct val="90000"/>
              </a:lnSpc>
              <a:spcBef>
                <a:spcPts val="500"/>
              </a:spcBef>
              <a:spcAft>
                <a:spcPct val="0"/>
              </a:spcAft>
              <a:buFont typeface="Arial" panose="020B0604020202020204" pitchFamily="34" charset="0"/>
              <a:buNone/>
              <a:defRPr kern="1200">
                <a:solidFill>
                  <a:srgbClr val="FC591F"/>
                </a:solidFill>
                <a:latin typeface="Segoe UI" panose="020B0502040204020203" pitchFamily="34" charset="0"/>
                <a:ea typeface="Segoe UI Light" charset="0"/>
                <a:cs typeface="Segoe UI" panose="020B0502040204020203" pitchFamily="34" charset="0"/>
              </a:defRPr>
            </a:lvl2pPr>
            <a:lvl3pPr marL="914400" indent="0" algn="l" rtl="0" eaLnBrk="0" fontAlgn="base" hangingPunct="0">
              <a:lnSpc>
                <a:spcPct val="90000"/>
              </a:lnSpc>
              <a:spcBef>
                <a:spcPts val="500"/>
              </a:spcBef>
              <a:spcAft>
                <a:spcPct val="0"/>
              </a:spcAft>
              <a:buFont typeface="Arial" panose="020B0604020202020204" pitchFamily="34" charset="0"/>
              <a:buNone/>
              <a:defRPr sz="1600" kern="1200">
                <a:solidFill>
                  <a:srgbClr val="FC591F"/>
                </a:solidFill>
                <a:latin typeface="Segoe UI" panose="020B0502040204020203" pitchFamily="34" charset="0"/>
                <a:ea typeface="Segoe UI Light" charset="0"/>
                <a:cs typeface="Segoe UI" panose="020B0502040204020203" pitchFamily="34" charset="0"/>
              </a:defRPr>
            </a:lvl3pPr>
            <a:lvl4pPr marL="1371600" indent="0" algn="l" rtl="0" eaLnBrk="0" fontAlgn="base" hangingPunct="0">
              <a:lnSpc>
                <a:spcPct val="90000"/>
              </a:lnSpc>
              <a:spcBef>
                <a:spcPts val="500"/>
              </a:spcBef>
              <a:spcAft>
                <a:spcPct val="0"/>
              </a:spcAft>
              <a:buFont typeface="Arial" panose="020B0604020202020204" pitchFamily="34" charset="0"/>
              <a:buNone/>
              <a:defRPr sz="1400" kern="1200">
                <a:solidFill>
                  <a:srgbClr val="FC591F"/>
                </a:solidFill>
                <a:latin typeface="Segoe UI" panose="020B0502040204020203" pitchFamily="34" charset="0"/>
                <a:ea typeface="Segoe UI Light" charset="0"/>
                <a:cs typeface="Segoe UI" panose="020B0502040204020203" pitchFamily="34" charset="0"/>
              </a:defRPr>
            </a:lvl4pPr>
            <a:lvl5pPr marL="1828800" indent="0" algn="l" rtl="0" eaLnBrk="0" fontAlgn="base" hangingPunct="0">
              <a:lnSpc>
                <a:spcPct val="90000"/>
              </a:lnSpc>
              <a:spcBef>
                <a:spcPts val="500"/>
              </a:spcBef>
              <a:spcAft>
                <a:spcPct val="0"/>
              </a:spcAft>
              <a:buFont typeface="Arial" panose="020B0604020202020204" pitchFamily="34" charset="0"/>
              <a:buNone/>
              <a:defRPr sz="1400" kern="1200">
                <a:solidFill>
                  <a:srgbClr val="FC591F"/>
                </a:solidFill>
                <a:latin typeface="Segoe UI" panose="020B0502040204020203" pitchFamily="34" charset="0"/>
                <a:ea typeface="Segoe UI Light" charset="0"/>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1800" b="0" dirty="0">
                <a:solidFill>
                  <a:srgbClr val="CE056A"/>
                </a:solidFill>
                <a:latin typeface="Segoe UI Semibold" panose="020B0702040204020203" pitchFamily="34" charset="0"/>
                <a:cs typeface="Segoe UI Semibold" panose="020B0702040204020203" pitchFamily="34" charset="0"/>
              </a:rPr>
              <a:t>Introduction</a:t>
            </a:r>
          </a:p>
        </p:txBody>
      </p:sp>
      <p:sp>
        <p:nvSpPr>
          <p:cNvPr id="30" name="Text Placeholder 18">
            <a:extLst>
              <a:ext uri="{FF2B5EF4-FFF2-40B4-BE49-F238E27FC236}">
                <a16:creationId xmlns:a16="http://schemas.microsoft.com/office/drawing/2014/main" id="{39C64DC9-4DC6-4B7A-981F-2915504B486B}"/>
              </a:ext>
            </a:extLst>
          </p:cNvPr>
          <p:cNvSpPr txBox="1">
            <a:spLocks/>
          </p:cNvSpPr>
          <p:nvPr/>
        </p:nvSpPr>
        <p:spPr bwMode="auto">
          <a:xfrm>
            <a:off x="966917" y="2906628"/>
            <a:ext cx="2231700" cy="1913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indent="0" algn="l" rtl="0" eaLnBrk="0" fontAlgn="base" hangingPunct="0">
              <a:lnSpc>
                <a:spcPct val="120000"/>
              </a:lnSpc>
              <a:spcBef>
                <a:spcPts val="1000"/>
              </a:spcBef>
              <a:spcAft>
                <a:spcPct val="0"/>
              </a:spcAft>
              <a:buFont typeface="Arial" panose="020B0604020202020204" pitchFamily="34" charset="0"/>
              <a:buNone/>
              <a:defRPr sz="1800" b="0" i="0" kern="1200">
                <a:solidFill>
                  <a:schemeClr val="bg1"/>
                </a:solidFill>
                <a:latin typeface="Segoe UI Semilight" panose="020B0402040204020203" pitchFamily="34" charset="0"/>
                <a:ea typeface="Segoe UI Light" charset="0"/>
                <a:cs typeface="Segoe UI Semilight" panose="020B0402040204020203" pitchFamily="34" charset="0"/>
              </a:defRPr>
            </a:lvl1pPr>
            <a:lvl2pPr marL="4572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2pPr>
            <a:lvl3pPr marL="9144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3pPr>
            <a:lvl4pPr marL="13716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4pPr>
            <a:lvl5pPr marL="1828800" indent="0" algn="l" rtl="0" eaLnBrk="0" fontAlgn="base" hangingPunct="0">
              <a:lnSpc>
                <a:spcPct val="90000"/>
              </a:lnSpc>
              <a:spcBef>
                <a:spcPts val="500"/>
              </a:spcBef>
              <a:spcAft>
                <a:spcPct val="0"/>
              </a:spcAft>
              <a:buFont typeface="Arial" panose="020B0604020202020204" pitchFamily="34" charset="0"/>
              <a:buNone/>
              <a:defRPr sz="1800" kern="1200">
                <a:solidFill>
                  <a:schemeClr val="bg1"/>
                </a:solidFill>
                <a:latin typeface="Segoe UI" panose="020B0502040204020203" pitchFamily="34" charset="0"/>
                <a:ea typeface="Segoe UI Light" charset="0"/>
                <a:cs typeface="Segoe UI" panose="020B05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Power Apps</a:t>
            </a:r>
          </a:p>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Power Platform Extensions</a:t>
            </a:r>
          </a:p>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Communicate with Dataverse</a:t>
            </a:r>
          </a:p>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Event Framework</a:t>
            </a:r>
          </a:p>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Pipeline Execution</a:t>
            </a:r>
          </a:p>
          <a:p>
            <a:pPr marL="146304" indent="-146304">
              <a:spcBef>
                <a:spcPts val="600"/>
              </a:spcBef>
              <a:buFont typeface="Arial" panose="020B0604020202020204" pitchFamily="34" charset="0"/>
              <a:buChar char="•"/>
              <a:defRPr/>
            </a:pPr>
            <a:r>
              <a:rPr lang="en-US" sz="1200" dirty="0">
                <a:solidFill>
                  <a:srgbClr val="595959"/>
                </a:solidFill>
                <a:latin typeface="Segoe UI" panose="020B0502040204020203" pitchFamily="34" charset="0"/>
                <a:cs typeface="Segoe UI" panose="020B0502040204020203" pitchFamily="34" charset="0"/>
              </a:rPr>
              <a:t>Questions</a:t>
            </a:r>
          </a:p>
        </p:txBody>
      </p:sp>
      <p:cxnSp>
        <p:nvCxnSpPr>
          <p:cNvPr id="31" name="Straight Connector 30">
            <a:extLst>
              <a:ext uri="{FF2B5EF4-FFF2-40B4-BE49-F238E27FC236}">
                <a16:creationId xmlns:a16="http://schemas.microsoft.com/office/drawing/2014/main" id="{23F3EF1F-6B68-4211-8F1F-6782DDEB77B3}"/>
              </a:ext>
            </a:extLst>
          </p:cNvPr>
          <p:cNvCxnSpPr>
            <a:cxnSpLocks/>
          </p:cNvCxnSpPr>
          <p:nvPr/>
        </p:nvCxnSpPr>
        <p:spPr>
          <a:xfrm>
            <a:off x="3392716" y="2235949"/>
            <a:ext cx="0" cy="3018735"/>
          </a:xfrm>
          <a:prstGeom prst="line">
            <a:avLst/>
          </a:prstGeom>
          <a:noFill/>
          <a:ln w="6350" cap="flat" cmpd="sng" algn="ctr">
            <a:solidFill>
              <a:sysClr val="window" lastClr="FFFFFF">
                <a:lumMod val="85000"/>
              </a:sysClr>
            </a:solidFill>
            <a:prstDash val="solid"/>
            <a:miter lim="800000"/>
          </a:ln>
          <a:effectLst/>
        </p:spPr>
      </p:cxnSp>
      <p:cxnSp>
        <p:nvCxnSpPr>
          <p:cNvPr id="32" name="Straight Connector 31">
            <a:extLst>
              <a:ext uri="{FF2B5EF4-FFF2-40B4-BE49-F238E27FC236}">
                <a16:creationId xmlns:a16="http://schemas.microsoft.com/office/drawing/2014/main" id="{2217BFB2-340C-447C-B4B0-CDE6A0BE5461}"/>
              </a:ext>
            </a:extLst>
          </p:cNvPr>
          <p:cNvCxnSpPr>
            <a:cxnSpLocks/>
          </p:cNvCxnSpPr>
          <p:nvPr/>
        </p:nvCxnSpPr>
        <p:spPr>
          <a:xfrm>
            <a:off x="6027250" y="2235948"/>
            <a:ext cx="0" cy="3018735"/>
          </a:xfrm>
          <a:prstGeom prst="line">
            <a:avLst/>
          </a:prstGeom>
          <a:noFill/>
          <a:ln w="6350" cap="flat" cmpd="sng" algn="ctr">
            <a:solidFill>
              <a:sysClr val="window" lastClr="FFFFFF">
                <a:lumMod val="85000"/>
              </a:sysClr>
            </a:solidFill>
            <a:prstDash val="solid"/>
            <a:miter lim="800000"/>
          </a:ln>
          <a:effectLst/>
        </p:spPr>
      </p:cxnSp>
      <p:cxnSp>
        <p:nvCxnSpPr>
          <p:cNvPr id="33" name="Straight Connector 32">
            <a:extLst>
              <a:ext uri="{FF2B5EF4-FFF2-40B4-BE49-F238E27FC236}">
                <a16:creationId xmlns:a16="http://schemas.microsoft.com/office/drawing/2014/main" id="{C76301D5-328B-4138-9F9B-3E5B4B0777D2}"/>
              </a:ext>
            </a:extLst>
          </p:cNvPr>
          <p:cNvCxnSpPr>
            <a:cxnSpLocks/>
          </p:cNvCxnSpPr>
          <p:nvPr/>
        </p:nvCxnSpPr>
        <p:spPr>
          <a:xfrm>
            <a:off x="8759434" y="2235948"/>
            <a:ext cx="0" cy="3018735"/>
          </a:xfrm>
          <a:prstGeom prst="line">
            <a:avLst/>
          </a:prstGeom>
          <a:noFill/>
          <a:ln w="6350" cap="flat" cmpd="sng" algn="ctr">
            <a:solidFill>
              <a:sysClr val="window" lastClr="FFFFFF">
                <a:lumMod val="85000"/>
              </a:sysClr>
            </a:solidFill>
            <a:prstDash val="solid"/>
            <a:miter lim="800000"/>
          </a:ln>
          <a:effectLst/>
        </p:spPr>
      </p:cxnSp>
    </p:spTree>
    <p:extLst>
      <p:ext uri="{BB962C8B-B14F-4D97-AF65-F5344CB8AC3E}">
        <p14:creationId xmlns:p14="http://schemas.microsoft.com/office/powerpoint/2010/main" val="317101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60C5-9639-4A58-A25D-1F3D198B2908}"/>
              </a:ext>
            </a:extLst>
          </p:cNvPr>
          <p:cNvSpPr>
            <a:spLocks noGrp="1"/>
          </p:cNvSpPr>
          <p:nvPr>
            <p:ph type="title"/>
          </p:nvPr>
        </p:nvSpPr>
        <p:spPr/>
        <p:txBody>
          <a:bodyPr>
            <a:normAutofit/>
          </a:bodyPr>
          <a:lstStyle/>
          <a:p>
            <a:r>
              <a:rPr lang="en-US" dirty="0"/>
              <a:t>Introduction</a:t>
            </a:r>
            <a:endParaRPr lang="fr-FR" dirty="0"/>
          </a:p>
        </p:txBody>
      </p:sp>
    </p:spTree>
    <p:extLst>
      <p:ext uri="{BB962C8B-B14F-4D97-AF65-F5344CB8AC3E}">
        <p14:creationId xmlns:p14="http://schemas.microsoft.com/office/powerpoint/2010/main" val="173890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E623-F8BC-4979-9A80-43BB152555B4}"/>
              </a:ext>
            </a:extLst>
          </p:cNvPr>
          <p:cNvSpPr>
            <a:spLocks noGrp="1"/>
          </p:cNvSpPr>
          <p:nvPr>
            <p:ph type="title"/>
          </p:nvPr>
        </p:nvSpPr>
        <p:spPr/>
        <p:txBody>
          <a:bodyPr/>
          <a:lstStyle/>
          <a:p>
            <a:r>
              <a:rPr lang="en-US" dirty="0"/>
              <a:t>Power Platform</a:t>
            </a:r>
            <a:endParaRPr lang="fr-FR" dirty="0"/>
          </a:p>
        </p:txBody>
      </p:sp>
      <p:cxnSp>
        <p:nvCxnSpPr>
          <p:cNvPr id="32" name="Straight Connector 31">
            <a:extLst>
              <a:ext uri="{FF2B5EF4-FFF2-40B4-BE49-F238E27FC236}">
                <a16:creationId xmlns:a16="http://schemas.microsoft.com/office/drawing/2014/main" id="{31EB6F5B-B4DF-4EFC-A082-1652469DAB33}"/>
              </a:ext>
            </a:extLst>
          </p:cNvPr>
          <p:cNvCxnSpPr>
            <a:cxnSpLocks/>
          </p:cNvCxnSpPr>
          <p:nvPr/>
        </p:nvCxnSpPr>
        <p:spPr>
          <a:xfrm>
            <a:off x="3062454" y="2978900"/>
            <a:ext cx="5473054" cy="0"/>
          </a:xfrm>
          <a:prstGeom prst="line">
            <a:avLst/>
          </a:prstGeom>
          <a:noFill/>
          <a:ln w="15875" cap="flat" cmpd="sng" algn="ctr">
            <a:solidFill>
              <a:srgbClr val="75757A"/>
            </a:solidFill>
            <a:prstDash val="solid"/>
            <a:miter lim="800000"/>
            <a:headEnd type="none" w="lg" len="med"/>
            <a:tailEnd type="none" w="lg" len="med"/>
          </a:ln>
          <a:effectLst/>
        </p:spPr>
      </p:cxnSp>
      <p:grpSp>
        <p:nvGrpSpPr>
          <p:cNvPr id="33" name="Group 32">
            <a:extLst>
              <a:ext uri="{FF2B5EF4-FFF2-40B4-BE49-F238E27FC236}">
                <a16:creationId xmlns:a16="http://schemas.microsoft.com/office/drawing/2014/main" id="{3F15602E-0F20-4377-ADE5-3F4AA40DB7DB}"/>
              </a:ext>
            </a:extLst>
          </p:cNvPr>
          <p:cNvGrpSpPr/>
          <p:nvPr/>
        </p:nvGrpSpPr>
        <p:grpSpPr>
          <a:xfrm>
            <a:off x="3251504" y="4119588"/>
            <a:ext cx="5196463" cy="245848"/>
            <a:chOff x="3429816" y="4681550"/>
            <a:chExt cx="5443255" cy="334370"/>
          </a:xfrm>
        </p:grpSpPr>
        <p:sp>
          <p:nvSpPr>
            <p:cNvPr id="34" name="Rectangle 42">
              <a:extLst>
                <a:ext uri="{FF2B5EF4-FFF2-40B4-BE49-F238E27FC236}">
                  <a16:creationId xmlns:a16="http://schemas.microsoft.com/office/drawing/2014/main" id="{B498FAAF-96FF-44B7-B7A3-92BB6650D102}"/>
                </a:ext>
              </a:extLst>
            </p:cNvPr>
            <p:cNvSpPr/>
            <p:nvPr/>
          </p:nvSpPr>
          <p:spPr bwMode="auto">
            <a:xfrm flipV="1">
              <a:off x="3429816" y="4686073"/>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75757A"/>
              </a:solidFill>
              <a:prstDash val="solid"/>
              <a:miter lim="800000"/>
              <a:headEnd type="none" w="lg" len="med"/>
              <a:tailEnd type="none" w="lg" len="med"/>
            </a:ln>
            <a:effectLst/>
          </p:spPr>
          <p:txBody>
            <a:bodyPr rot="0" spcFirstLastPara="0" vertOverflow="overflow" horzOverflow="overflow" vert="horz" wrap="square" lIns="134425" tIns="107541" rIns="134425" bIns="107541" numCol="1" spcCol="0" rtlCol="0" fromWordArt="0" anchor="t" anchorCtr="0" forceAA="0" compatLnSpc="1">
              <a:prstTxWarp prst="textNoShape">
                <a:avLst/>
              </a:prstTxWarp>
              <a:noAutofit/>
            </a:bodyPr>
            <a:lstStyle/>
            <a:p>
              <a:pPr marL="0" marR="0" lvl="0" indent="0" algn="l" defTabSz="68538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solidFill>
                  <a:srgbClr val="282828"/>
                </a:solidFill>
                <a:effectLst/>
                <a:uLnTx/>
                <a:uFillTx/>
                <a:latin typeface="Segoe UI"/>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A6415051-C5F8-4333-A228-E074DA71259A}"/>
                </a:ext>
              </a:extLst>
            </p:cNvPr>
            <p:cNvCxnSpPr>
              <a:cxnSpLocks/>
            </p:cNvCxnSpPr>
            <p:nvPr/>
          </p:nvCxnSpPr>
          <p:spPr>
            <a:xfrm>
              <a:off x="5199808" y="4686072"/>
              <a:ext cx="0" cy="329848"/>
            </a:xfrm>
            <a:prstGeom prst="line">
              <a:avLst/>
            </a:prstGeom>
            <a:noFill/>
            <a:ln w="15875" cap="flat" cmpd="sng" algn="ctr">
              <a:solidFill>
                <a:srgbClr val="75757A"/>
              </a:solidFill>
              <a:prstDash val="solid"/>
              <a:miter lim="800000"/>
              <a:headEnd type="none" w="lg" len="med"/>
              <a:tailEnd type="none" w="lg" len="med"/>
            </a:ln>
            <a:effectLst/>
          </p:spPr>
        </p:cxnSp>
        <p:cxnSp>
          <p:nvCxnSpPr>
            <p:cNvPr id="36" name="Straight Connector 35">
              <a:extLst>
                <a:ext uri="{FF2B5EF4-FFF2-40B4-BE49-F238E27FC236}">
                  <a16:creationId xmlns:a16="http://schemas.microsoft.com/office/drawing/2014/main" id="{6BEDD84B-9DD3-41EB-9324-C004EC332A75}"/>
                </a:ext>
              </a:extLst>
            </p:cNvPr>
            <p:cNvCxnSpPr>
              <a:cxnSpLocks/>
            </p:cNvCxnSpPr>
            <p:nvPr/>
          </p:nvCxnSpPr>
          <p:spPr>
            <a:xfrm>
              <a:off x="7065580" y="4681550"/>
              <a:ext cx="0" cy="329847"/>
            </a:xfrm>
            <a:prstGeom prst="line">
              <a:avLst/>
            </a:prstGeom>
            <a:noFill/>
            <a:ln w="15875" cap="flat" cmpd="sng" algn="ctr">
              <a:solidFill>
                <a:srgbClr val="75757A"/>
              </a:solidFill>
              <a:prstDash val="solid"/>
              <a:miter lim="800000"/>
              <a:headEnd type="none" w="lg" len="med"/>
              <a:tailEnd type="none" w="lg" len="med"/>
            </a:ln>
            <a:effectLst/>
          </p:spPr>
        </p:cxnSp>
      </p:grpSp>
      <p:grpSp>
        <p:nvGrpSpPr>
          <p:cNvPr id="37" name="Group 36">
            <a:extLst>
              <a:ext uri="{FF2B5EF4-FFF2-40B4-BE49-F238E27FC236}">
                <a16:creationId xmlns:a16="http://schemas.microsoft.com/office/drawing/2014/main" id="{16C0C6B1-527B-432E-8165-1E7967F87CAC}"/>
              </a:ext>
            </a:extLst>
          </p:cNvPr>
          <p:cNvGrpSpPr/>
          <p:nvPr/>
        </p:nvGrpSpPr>
        <p:grpSpPr>
          <a:xfrm>
            <a:off x="7947417" y="4506426"/>
            <a:ext cx="1008478" cy="912088"/>
            <a:chOff x="8948993" y="5028535"/>
            <a:chExt cx="1371600" cy="1240503"/>
          </a:xfrm>
        </p:grpSpPr>
        <p:sp>
          <p:nvSpPr>
            <p:cNvPr id="38" name="Rectangle 37">
              <a:extLst>
                <a:ext uri="{FF2B5EF4-FFF2-40B4-BE49-F238E27FC236}">
                  <a16:creationId xmlns:a16="http://schemas.microsoft.com/office/drawing/2014/main" id="{5772C958-1BE0-49A5-B772-64244BAF141D}"/>
                </a:ext>
              </a:extLst>
            </p:cNvPr>
            <p:cNvSpPr/>
            <p:nvPr/>
          </p:nvSpPr>
          <p:spPr bwMode="auto">
            <a:xfrm>
              <a:off x="8948993"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324" b="1" i="0" u="none" strike="noStrike" kern="0" cap="none" spc="0" normalizeH="0" baseline="0" noProof="0" dirty="0">
                  <a:ln>
                    <a:noFill/>
                  </a:ln>
                  <a:solidFill>
                    <a:srgbClr val="282828"/>
                  </a:solidFill>
                  <a:effectLst/>
                  <a:uLnTx/>
                  <a:uFillTx/>
                  <a:latin typeface="Segoe UI Semibold"/>
                  <a:ea typeface="+mn-ea"/>
                  <a:cs typeface="Segoe UI" pitchFamily="34" charset="0"/>
                </a:rPr>
                <a:t>Dataverse</a:t>
              </a:r>
            </a:p>
          </p:txBody>
        </p:sp>
        <p:pic>
          <p:nvPicPr>
            <p:cNvPr id="39" name="Graphic 38">
              <a:extLst>
                <a:ext uri="{FF2B5EF4-FFF2-40B4-BE49-F238E27FC236}">
                  <a16:creationId xmlns:a16="http://schemas.microsoft.com/office/drawing/2014/main" id="{AFD41A54-691C-402D-A2FA-84ED8489654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71207" y="5028535"/>
              <a:ext cx="527174" cy="527172"/>
            </a:xfrm>
            <a:prstGeom prst="rect">
              <a:avLst/>
            </a:prstGeom>
          </p:spPr>
        </p:pic>
      </p:grpSp>
      <p:grpSp>
        <p:nvGrpSpPr>
          <p:cNvPr id="40" name="Group 39">
            <a:extLst>
              <a:ext uri="{FF2B5EF4-FFF2-40B4-BE49-F238E27FC236}">
                <a16:creationId xmlns:a16="http://schemas.microsoft.com/office/drawing/2014/main" id="{2C4276A4-55EE-4A50-A2D0-31AF68185F8D}"/>
              </a:ext>
            </a:extLst>
          </p:cNvPr>
          <p:cNvGrpSpPr/>
          <p:nvPr/>
        </p:nvGrpSpPr>
        <p:grpSpPr>
          <a:xfrm>
            <a:off x="2749179" y="4411395"/>
            <a:ext cx="1008478" cy="1007119"/>
            <a:chOff x="1879028" y="4899286"/>
            <a:chExt cx="1371600" cy="1369752"/>
          </a:xfrm>
        </p:grpSpPr>
        <p:sp>
          <p:nvSpPr>
            <p:cNvPr id="41" name="Rectangle 40">
              <a:extLst>
                <a:ext uri="{FF2B5EF4-FFF2-40B4-BE49-F238E27FC236}">
                  <a16:creationId xmlns:a16="http://schemas.microsoft.com/office/drawing/2014/main" id="{5851198C-1E2E-41E3-9641-4E38C449467C}"/>
                </a:ext>
              </a:extLst>
            </p:cNvPr>
            <p:cNvSpPr/>
            <p:nvPr/>
          </p:nvSpPr>
          <p:spPr bwMode="auto">
            <a:xfrm>
              <a:off x="1879028"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324" b="1" i="0" u="none" strike="noStrike" kern="0" cap="none" spc="0" normalizeH="0" baseline="0" noProof="0" dirty="0">
                  <a:ln>
                    <a:noFill/>
                  </a:ln>
                  <a:solidFill>
                    <a:srgbClr val="282828"/>
                  </a:solidFill>
                  <a:effectLst/>
                  <a:uLnTx/>
                  <a:uFillTx/>
                  <a:latin typeface="Segoe UI Semibold"/>
                  <a:ea typeface="+mn-ea"/>
                  <a:cs typeface="Segoe UI" pitchFamily="34" charset="0"/>
                </a:rPr>
                <a:t>Data</a:t>
              </a:r>
              <a:br>
                <a:rPr kumimoji="0" lang="en-US" sz="1324" b="1" i="0" u="none" strike="noStrike" kern="0" cap="none" spc="0" normalizeH="0" baseline="0" noProof="0" dirty="0">
                  <a:ln>
                    <a:noFill/>
                  </a:ln>
                  <a:solidFill>
                    <a:srgbClr val="282828"/>
                  </a:solidFill>
                  <a:effectLst/>
                  <a:uLnTx/>
                  <a:uFillTx/>
                  <a:latin typeface="Segoe UI Semibold"/>
                  <a:ea typeface="+mn-ea"/>
                  <a:cs typeface="Segoe UI" pitchFamily="34" charset="0"/>
                </a:rPr>
              </a:br>
              <a:r>
                <a:rPr kumimoji="0" lang="en-US" sz="1324" b="1" i="0" u="none" strike="noStrike" kern="0" cap="none" spc="0" normalizeH="0" baseline="0" noProof="0" dirty="0">
                  <a:ln>
                    <a:noFill/>
                  </a:ln>
                  <a:solidFill>
                    <a:srgbClr val="282828"/>
                  </a:solidFill>
                  <a:effectLst/>
                  <a:uLnTx/>
                  <a:uFillTx/>
                  <a:latin typeface="Segoe UI Semibold"/>
                  <a:ea typeface="+mn-ea"/>
                  <a:cs typeface="Segoe UI" pitchFamily="34" charset="0"/>
                </a:rPr>
                <a:t>connectors</a:t>
              </a:r>
            </a:p>
          </p:txBody>
        </p:sp>
        <p:sp>
          <p:nvSpPr>
            <p:cNvPr id="42" name="plug" title="Icon of a power plug showing an A to B connection">
              <a:extLst>
                <a:ext uri="{FF2B5EF4-FFF2-40B4-BE49-F238E27FC236}">
                  <a16:creationId xmlns:a16="http://schemas.microsoft.com/office/drawing/2014/main" id="{E1008DF1-9AE5-4766-86B1-8AB105249A44}"/>
                </a:ext>
              </a:extLst>
            </p:cNvPr>
            <p:cNvSpPr>
              <a:spLocks noChangeAspect="1" noEditPoints="1"/>
            </p:cNvSpPr>
            <p:nvPr/>
          </p:nvSpPr>
          <p:spPr bwMode="auto">
            <a:xfrm>
              <a:off x="2241677" y="4899286"/>
              <a:ext cx="646304" cy="61262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flat" cmpd="sng" algn="ctr">
              <a:solidFill>
                <a:srgbClr val="000000"/>
              </a:solidFill>
              <a:prstDash val="solid"/>
              <a:headEnd/>
              <a:tailEnd/>
            </a:ln>
            <a:effectLst/>
          </p:spPr>
          <p:txBody>
            <a:bodyPr vert="horz" wrap="square" lIns="67213" tIns="33606" rIns="67213" bIns="336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672100" rtl="0" eaLnBrk="1" fontAlgn="base" latinLnBrk="0" hangingPunct="1">
                <a:lnSpc>
                  <a:spcPct val="100000"/>
                </a:lnSpc>
                <a:spcBef>
                  <a:spcPts val="0"/>
                </a:spcBef>
                <a:spcAft>
                  <a:spcPts val="0"/>
                </a:spcAft>
                <a:buClrTx/>
                <a:buSzTx/>
                <a:buFontTx/>
                <a:buNone/>
                <a:tabLst/>
                <a:defRPr/>
              </a:pPr>
              <a:endParaRPr kumimoji="0" lang="en-US" sz="662" b="0" i="0" u="none" strike="noStrike" kern="1200" cap="none" spc="0" normalizeH="0" baseline="0" noProof="0" dirty="0">
                <a:ln>
                  <a:noFill/>
                </a:ln>
                <a:solidFill>
                  <a:srgbClr val="282828"/>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F4375960-6553-4D52-8B37-72E5FC57C266}"/>
              </a:ext>
            </a:extLst>
          </p:cNvPr>
          <p:cNvGrpSpPr/>
          <p:nvPr/>
        </p:nvGrpSpPr>
        <p:grpSpPr>
          <a:xfrm>
            <a:off x="6220273" y="4440114"/>
            <a:ext cx="1008478" cy="978400"/>
            <a:chOff x="6599958" y="4938346"/>
            <a:chExt cx="1371600" cy="1330692"/>
          </a:xfrm>
        </p:grpSpPr>
        <p:pic>
          <p:nvPicPr>
            <p:cNvPr id="44" name="Graphic 43">
              <a:extLst>
                <a:ext uri="{FF2B5EF4-FFF2-40B4-BE49-F238E27FC236}">
                  <a16:creationId xmlns:a16="http://schemas.microsoft.com/office/drawing/2014/main" id="{D757FFC6-C45F-4C12-A4B6-BE81D4D4F47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959137" y="4938346"/>
              <a:ext cx="653244" cy="670740"/>
            </a:xfrm>
            <a:prstGeom prst="rect">
              <a:avLst/>
            </a:prstGeom>
          </p:spPr>
        </p:pic>
        <p:sp>
          <p:nvSpPr>
            <p:cNvPr id="45" name="Rectangle 44">
              <a:extLst>
                <a:ext uri="{FF2B5EF4-FFF2-40B4-BE49-F238E27FC236}">
                  <a16:creationId xmlns:a16="http://schemas.microsoft.com/office/drawing/2014/main" id="{5933F452-86E7-4156-A435-BA8E17331DD2}"/>
                </a:ext>
              </a:extLst>
            </p:cNvPr>
            <p:cNvSpPr/>
            <p:nvPr/>
          </p:nvSpPr>
          <p:spPr bwMode="auto">
            <a:xfrm>
              <a:off x="6599958"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324" b="1" i="0" u="none" strike="noStrike" kern="0" cap="none" spc="0" normalizeH="0" baseline="0" noProof="0" dirty="0">
                  <a:ln>
                    <a:noFill/>
                  </a:ln>
                  <a:solidFill>
                    <a:srgbClr val="282828"/>
                  </a:solidFill>
                  <a:effectLst/>
                  <a:uLnTx/>
                  <a:uFillTx/>
                  <a:latin typeface="Segoe UI Semibold"/>
                  <a:ea typeface="+mn-ea"/>
                  <a:cs typeface="Segoe UI" pitchFamily="34" charset="0"/>
                </a:rPr>
                <a:t>AI Builder</a:t>
              </a:r>
            </a:p>
          </p:txBody>
        </p:sp>
      </p:grpSp>
      <p:grpSp>
        <p:nvGrpSpPr>
          <p:cNvPr id="46" name="Group 45">
            <a:extLst>
              <a:ext uri="{FF2B5EF4-FFF2-40B4-BE49-F238E27FC236}">
                <a16:creationId xmlns:a16="http://schemas.microsoft.com/office/drawing/2014/main" id="{AA103397-776B-4769-B5E9-8F80761248C1}"/>
              </a:ext>
            </a:extLst>
          </p:cNvPr>
          <p:cNvGrpSpPr/>
          <p:nvPr/>
        </p:nvGrpSpPr>
        <p:grpSpPr>
          <a:xfrm>
            <a:off x="4442610" y="4501549"/>
            <a:ext cx="1008478" cy="916966"/>
            <a:chOff x="4182212" y="5021901"/>
            <a:chExt cx="1371600" cy="1247137"/>
          </a:xfrm>
        </p:grpSpPr>
        <p:grpSp>
          <p:nvGrpSpPr>
            <p:cNvPr id="47" name="Group 46">
              <a:extLst>
                <a:ext uri="{FF2B5EF4-FFF2-40B4-BE49-F238E27FC236}">
                  <a16:creationId xmlns:a16="http://schemas.microsoft.com/office/drawing/2014/main" id="{F9EF2E6A-0076-4C09-A1BF-BBC1C5712F26}"/>
                </a:ext>
              </a:extLst>
            </p:cNvPr>
            <p:cNvGrpSpPr/>
            <p:nvPr/>
          </p:nvGrpSpPr>
          <p:grpSpPr>
            <a:xfrm>
              <a:off x="4630379" y="5021901"/>
              <a:ext cx="475266" cy="454817"/>
              <a:chOff x="4939349" y="5201042"/>
              <a:chExt cx="475266" cy="454817"/>
            </a:xfrm>
          </p:grpSpPr>
          <p:sp>
            <p:nvSpPr>
              <p:cNvPr id="49" name="Oval 48">
                <a:extLst>
                  <a:ext uri="{FF2B5EF4-FFF2-40B4-BE49-F238E27FC236}">
                    <a16:creationId xmlns:a16="http://schemas.microsoft.com/office/drawing/2014/main" id="{85E2BEB8-F9B9-40DC-90B5-F6A4DD28D899}"/>
                  </a:ext>
                </a:extLst>
              </p:cNvPr>
              <p:cNvSpPr/>
              <p:nvPr/>
            </p:nvSpPr>
            <p:spPr bwMode="auto">
              <a:xfrm>
                <a:off x="4939349" y="5201042"/>
                <a:ext cx="475266" cy="454817"/>
              </a:xfrm>
              <a:prstGeom prst="ellipse">
                <a:avLst/>
              </a:prstGeom>
              <a:noFill/>
              <a:ln w="15875" cap="flat" cmpd="sng" algn="ctr">
                <a:solidFill>
                  <a:srgbClr val="0000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282828"/>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E5C1559A-2942-40A6-A652-87CEF3E13303}"/>
                  </a:ext>
                </a:extLst>
              </p:cNvPr>
              <p:cNvSpPr/>
              <p:nvPr/>
            </p:nvSpPr>
            <p:spPr bwMode="auto">
              <a:xfrm>
                <a:off x="5056392" y="5201042"/>
                <a:ext cx="241179" cy="454817"/>
              </a:xfrm>
              <a:prstGeom prst="ellipse">
                <a:avLst/>
              </a:prstGeom>
              <a:noFill/>
              <a:ln w="15875" cap="flat" cmpd="sng" algn="ctr">
                <a:solidFill>
                  <a:srgbClr val="0000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rgbClr val="282828"/>
                  </a:soli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95B2238-7ED2-4695-BB33-B8648737E372}"/>
                  </a:ext>
                </a:extLst>
              </p:cNvPr>
              <p:cNvCxnSpPr>
                <a:cxnSpLocks/>
              </p:cNvCxnSpPr>
              <p:nvPr/>
            </p:nvCxnSpPr>
            <p:spPr>
              <a:xfrm>
                <a:off x="4950980" y="5350947"/>
                <a:ext cx="437987" cy="0"/>
              </a:xfrm>
              <a:prstGeom prst="line">
                <a:avLst/>
              </a:prstGeom>
              <a:noFill/>
              <a:ln w="15875" cap="flat" cmpd="sng" algn="ctr">
                <a:solidFill>
                  <a:srgbClr val="000000"/>
                </a:solidFill>
                <a:prstDash val="solid"/>
                <a:headEnd type="none"/>
                <a:tailEnd type="none"/>
              </a:ln>
              <a:effectLst/>
            </p:spPr>
          </p:cxnSp>
          <p:cxnSp>
            <p:nvCxnSpPr>
              <p:cNvPr id="52" name="Straight Connector 51">
                <a:extLst>
                  <a:ext uri="{FF2B5EF4-FFF2-40B4-BE49-F238E27FC236}">
                    <a16:creationId xmlns:a16="http://schemas.microsoft.com/office/drawing/2014/main" id="{09AC5FBE-9BD2-43D2-AEA4-F00F23839161}"/>
                  </a:ext>
                </a:extLst>
              </p:cNvPr>
              <p:cNvCxnSpPr>
                <a:cxnSpLocks/>
              </p:cNvCxnSpPr>
              <p:nvPr/>
            </p:nvCxnSpPr>
            <p:spPr>
              <a:xfrm>
                <a:off x="4950980" y="5508817"/>
                <a:ext cx="453390" cy="0"/>
              </a:xfrm>
              <a:prstGeom prst="line">
                <a:avLst/>
              </a:prstGeom>
              <a:noFill/>
              <a:ln w="15875" cap="flat" cmpd="sng" algn="ctr">
                <a:solidFill>
                  <a:srgbClr val="000000"/>
                </a:solidFill>
                <a:prstDash val="solid"/>
                <a:headEnd type="none"/>
                <a:tailEnd type="none"/>
              </a:ln>
              <a:effectLst/>
            </p:spPr>
          </p:cxnSp>
        </p:grpSp>
        <p:sp>
          <p:nvSpPr>
            <p:cNvPr id="48" name="Rectangle 47">
              <a:extLst>
                <a:ext uri="{FF2B5EF4-FFF2-40B4-BE49-F238E27FC236}">
                  <a16:creationId xmlns:a16="http://schemas.microsoft.com/office/drawing/2014/main" id="{E3AF44C6-E90F-465A-A177-1338BC9814B6}"/>
                </a:ext>
              </a:extLst>
            </p:cNvPr>
            <p:cNvSpPr/>
            <p:nvPr/>
          </p:nvSpPr>
          <p:spPr bwMode="auto">
            <a:xfrm>
              <a:off x="4182212"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324" b="1" i="0" u="none" strike="noStrike" kern="0" cap="none" spc="0" normalizeH="0" baseline="0" noProof="0" dirty="0">
                  <a:ln>
                    <a:noFill/>
                  </a:ln>
                  <a:solidFill>
                    <a:srgbClr val="282828"/>
                  </a:solidFill>
                  <a:effectLst/>
                  <a:uLnTx/>
                  <a:uFillTx/>
                  <a:latin typeface="Segoe UI Semibold"/>
                  <a:ea typeface="+mn-ea"/>
                  <a:cs typeface="Segoe UI" pitchFamily="34" charset="0"/>
                </a:rPr>
                <a:t>Portals</a:t>
              </a:r>
            </a:p>
          </p:txBody>
        </p:sp>
      </p:grpSp>
      <p:sp>
        <p:nvSpPr>
          <p:cNvPr id="53" name="Rectangle 52">
            <a:extLst>
              <a:ext uri="{FF2B5EF4-FFF2-40B4-BE49-F238E27FC236}">
                <a16:creationId xmlns:a16="http://schemas.microsoft.com/office/drawing/2014/main" id="{708696A2-DD01-4672-BA6D-78A6C2D21E57}"/>
              </a:ext>
            </a:extLst>
          </p:cNvPr>
          <p:cNvSpPr/>
          <p:nvPr/>
        </p:nvSpPr>
        <p:spPr bwMode="auto">
          <a:xfrm>
            <a:off x="2113969" y="3514614"/>
            <a:ext cx="1344637"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324" b="1" i="0" u="none" strike="noStrike" kern="0" cap="none" spc="0" normalizeH="0" baseline="0" noProof="0" dirty="0">
                <a:ln>
                  <a:noFill/>
                </a:ln>
                <a:solidFill>
                  <a:srgbClr val="282828"/>
                </a:solidFill>
                <a:effectLst/>
                <a:uLnTx/>
                <a:uFillTx/>
                <a:latin typeface="Segoe UI Semibold"/>
                <a:ea typeface="Segoe UI" pitchFamily="34" charset="0"/>
                <a:cs typeface="Segoe UI" pitchFamily="34" charset="0"/>
              </a:rPr>
              <a:t>Power BI</a:t>
            </a:r>
          </a:p>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176" b="0" i="0" u="none" strike="noStrike" kern="0" cap="none" spc="0" normalizeH="0" baseline="0" noProof="0" dirty="0">
                <a:ln>
                  <a:noFill/>
                </a:ln>
                <a:solidFill>
                  <a:srgbClr val="282828"/>
                </a:solidFill>
                <a:effectLst/>
                <a:uLnTx/>
                <a:uFillTx/>
                <a:latin typeface="Segoe UI"/>
                <a:ea typeface="Segoe UI" pitchFamily="34" charset="0"/>
                <a:cs typeface="Segoe UI" pitchFamily="34" charset="0"/>
              </a:rPr>
              <a:t>Business analytics</a:t>
            </a:r>
          </a:p>
        </p:txBody>
      </p:sp>
      <p:sp>
        <p:nvSpPr>
          <p:cNvPr id="54" name="Rectangle 53">
            <a:extLst>
              <a:ext uri="{FF2B5EF4-FFF2-40B4-BE49-F238E27FC236}">
                <a16:creationId xmlns:a16="http://schemas.microsoft.com/office/drawing/2014/main" id="{8E8AE9DE-E2ED-4779-AE83-450F02F402FB}"/>
              </a:ext>
            </a:extLst>
          </p:cNvPr>
          <p:cNvSpPr/>
          <p:nvPr/>
        </p:nvSpPr>
        <p:spPr bwMode="auto">
          <a:xfrm>
            <a:off x="3789778" y="3514614"/>
            <a:ext cx="1932863"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324" b="1" i="0" u="none" strike="noStrike" kern="0" cap="none" spc="0" normalizeH="0" baseline="0" noProof="0" dirty="0">
                <a:ln>
                  <a:noFill/>
                </a:ln>
                <a:solidFill>
                  <a:srgbClr val="282828"/>
                </a:solidFill>
                <a:effectLst/>
                <a:uLnTx/>
                <a:uFillTx/>
                <a:latin typeface="Segoe UI Semibold"/>
                <a:ea typeface="+mn-ea"/>
                <a:cs typeface="Segoe UI" pitchFamily="34" charset="0"/>
              </a:rPr>
              <a:t>Power Apps</a:t>
            </a:r>
          </a:p>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176" b="0" i="0" u="none" strike="noStrike" kern="0" cap="none" spc="0" normalizeH="0" baseline="0" noProof="0" dirty="0">
                <a:ln>
                  <a:noFill/>
                </a:ln>
                <a:solidFill>
                  <a:srgbClr val="282828"/>
                </a:solidFill>
                <a:effectLst/>
                <a:uLnTx/>
                <a:uFillTx/>
                <a:latin typeface="Segoe UI"/>
                <a:ea typeface="+mn-ea"/>
                <a:cs typeface="Segoe UI" pitchFamily="34" charset="0"/>
              </a:rPr>
              <a:t>Application development</a:t>
            </a:r>
          </a:p>
        </p:txBody>
      </p:sp>
      <p:sp>
        <p:nvSpPr>
          <p:cNvPr id="55" name="Rectangle 54">
            <a:extLst>
              <a:ext uri="{FF2B5EF4-FFF2-40B4-BE49-F238E27FC236}">
                <a16:creationId xmlns:a16="http://schemas.microsoft.com/office/drawing/2014/main" id="{9E5C4087-FF74-404E-A293-61B6D6C76DE6}"/>
              </a:ext>
            </a:extLst>
          </p:cNvPr>
          <p:cNvSpPr/>
          <p:nvPr/>
        </p:nvSpPr>
        <p:spPr bwMode="auto">
          <a:xfrm>
            <a:off x="6053814" y="3514614"/>
            <a:ext cx="1344637"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324" b="1" i="0" u="none" strike="noStrike" kern="0" cap="none" spc="0" normalizeH="0" baseline="0" noProof="0" dirty="0">
                <a:ln>
                  <a:noFill/>
                </a:ln>
                <a:solidFill>
                  <a:srgbClr val="282828"/>
                </a:solidFill>
                <a:effectLst/>
                <a:uLnTx/>
                <a:uFillTx/>
                <a:latin typeface="Segoe UI Semibold"/>
                <a:ea typeface="+mn-ea"/>
                <a:cs typeface="Segoe UI" pitchFamily="34" charset="0"/>
              </a:rPr>
              <a:t>Power Automate</a:t>
            </a:r>
          </a:p>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176" b="0" i="0" u="none" strike="noStrike" kern="0" cap="none" spc="0" normalizeH="0" baseline="0" noProof="0" dirty="0">
                <a:ln>
                  <a:noFill/>
                </a:ln>
                <a:solidFill>
                  <a:srgbClr val="282828"/>
                </a:solidFill>
                <a:effectLst/>
                <a:uLnTx/>
                <a:uFillTx/>
                <a:latin typeface="Segoe UI"/>
                <a:ea typeface="+mn-ea"/>
                <a:cs typeface="Segoe UI" pitchFamily="34" charset="0"/>
              </a:rPr>
              <a:t>Process automation</a:t>
            </a:r>
          </a:p>
        </p:txBody>
      </p:sp>
      <p:sp>
        <p:nvSpPr>
          <p:cNvPr id="56" name="Rectangle 55">
            <a:extLst>
              <a:ext uri="{FF2B5EF4-FFF2-40B4-BE49-F238E27FC236}">
                <a16:creationId xmlns:a16="http://schemas.microsoft.com/office/drawing/2014/main" id="{F814EA1F-0306-4470-B9F9-C9B41780EEDA}"/>
              </a:ext>
            </a:extLst>
          </p:cNvPr>
          <p:cNvSpPr/>
          <p:nvPr/>
        </p:nvSpPr>
        <p:spPr bwMode="auto">
          <a:xfrm>
            <a:off x="7729623" y="3514614"/>
            <a:ext cx="1855879"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324" b="1" i="0" u="none" strike="noStrike" kern="0" cap="none" spc="0" normalizeH="0" baseline="0" noProof="0" dirty="0">
                <a:ln>
                  <a:noFill/>
                </a:ln>
                <a:solidFill>
                  <a:srgbClr val="282828"/>
                </a:solidFill>
                <a:effectLst/>
                <a:uLnTx/>
                <a:uFillTx/>
                <a:latin typeface="Segoe UI Semibold"/>
                <a:ea typeface="+mn-ea"/>
                <a:cs typeface="Segoe UI" pitchFamily="34" charset="0"/>
              </a:rPr>
              <a:t>Power Virtual Agents</a:t>
            </a:r>
          </a:p>
          <a:p>
            <a:pPr marL="0" marR="0" lvl="0" indent="0" algn="ctr" defTabSz="685383" rtl="0" eaLnBrk="1" fontAlgn="base" latinLnBrk="0" hangingPunct="1">
              <a:lnSpc>
                <a:spcPct val="100000"/>
              </a:lnSpc>
              <a:spcBef>
                <a:spcPct val="0"/>
              </a:spcBef>
              <a:spcAft>
                <a:spcPts val="294"/>
              </a:spcAft>
              <a:buClrTx/>
              <a:buSzTx/>
              <a:buFontTx/>
              <a:buNone/>
              <a:tabLst/>
              <a:defRPr/>
            </a:pPr>
            <a:r>
              <a:rPr kumimoji="0" lang="en-US" sz="1176" b="0" i="0" u="none" strike="noStrike" kern="0" cap="none" spc="0" normalizeH="0" baseline="0" noProof="0" dirty="0">
                <a:ln>
                  <a:noFill/>
                </a:ln>
                <a:solidFill>
                  <a:srgbClr val="282828"/>
                </a:solidFill>
                <a:effectLst/>
                <a:uLnTx/>
                <a:uFillTx/>
                <a:latin typeface="Segoe UI"/>
                <a:ea typeface="+mn-ea"/>
                <a:cs typeface="Segoe UI" pitchFamily="34" charset="0"/>
              </a:rPr>
              <a:t>Intelligent virtual agents</a:t>
            </a:r>
          </a:p>
        </p:txBody>
      </p:sp>
      <p:grpSp>
        <p:nvGrpSpPr>
          <p:cNvPr id="57" name="Group 56">
            <a:extLst>
              <a:ext uri="{FF2B5EF4-FFF2-40B4-BE49-F238E27FC236}">
                <a16:creationId xmlns:a16="http://schemas.microsoft.com/office/drawing/2014/main" id="{D4D5E355-267B-4A52-9EBD-9FCA3177263D}"/>
              </a:ext>
            </a:extLst>
          </p:cNvPr>
          <p:cNvGrpSpPr/>
          <p:nvPr/>
        </p:nvGrpSpPr>
        <p:grpSpPr>
          <a:xfrm>
            <a:off x="2399814" y="2588499"/>
            <a:ext cx="772947" cy="772947"/>
            <a:chOff x="1670203" y="2579823"/>
            <a:chExt cx="1051262" cy="1051262"/>
          </a:xfrm>
        </p:grpSpPr>
        <p:sp>
          <p:nvSpPr>
            <p:cNvPr id="58" name="Oval 57">
              <a:extLst>
                <a:ext uri="{FF2B5EF4-FFF2-40B4-BE49-F238E27FC236}">
                  <a16:creationId xmlns:a16="http://schemas.microsoft.com/office/drawing/2014/main" id="{755DAEC0-EBB0-4CAF-ACB5-4BAD62FFEC8F}"/>
                </a:ext>
              </a:extLst>
            </p:cNvPr>
            <p:cNvSpPr/>
            <p:nvPr/>
          </p:nvSpPr>
          <p:spPr bwMode="auto">
            <a:xfrm>
              <a:off x="1670203" y="2579823"/>
              <a:ext cx="1051262" cy="1051262"/>
            </a:xfrm>
            <a:prstGeom prst="ellipse">
              <a:avLst/>
            </a:prstGeom>
            <a:solidFill>
              <a:schemeClr val="bg1"/>
            </a:solidFill>
            <a:ln w="19050" cap="flat" cmpd="sng" algn="ctr">
              <a:solidFill>
                <a:srgbClr val="FFC000"/>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marL="0" marR="0" lvl="0" indent="0" algn="l" defTabSz="616660" rtl="0" eaLnBrk="1" fontAlgn="base" latinLnBrk="0" hangingPunct="1">
                <a:lnSpc>
                  <a:spcPct val="100000"/>
                </a:lnSpc>
                <a:spcBef>
                  <a:spcPct val="0"/>
                </a:spcBef>
                <a:spcAft>
                  <a:spcPct val="0"/>
                </a:spcAft>
                <a:buClrTx/>
                <a:buSzTx/>
                <a:buFontTx/>
                <a:buNone/>
                <a:tabLst/>
                <a:defRPr/>
              </a:pPr>
              <a:endParaRPr kumimoji="0" lang="en-US" sz="1323" b="0" i="0" u="none" strike="noStrike" kern="0" cap="none" spc="0" normalizeH="0" baseline="0" noProof="0" dirty="0">
                <a:ln>
                  <a:noFill/>
                </a:ln>
                <a:solidFill>
                  <a:srgbClr val="282828"/>
                </a:solidFill>
                <a:effectLst/>
                <a:uLnTx/>
                <a:uFillTx/>
                <a:latin typeface="Segoe UI"/>
                <a:ea typeface="+mn-ea"/>
                <a:cs typeface="Segoe UI" pitchFamily="34" charset="0"/>
              </a:endParaRPr>
            </a:p>
          </p:txBody>
        </p:sp>
        <p:pic>
          <p:nvPicPr>
            <p:cNvPr id="59" name="Picture 58">
              <a:extLst>
                <a:ext uri="{FF2B5EF4-FFF2-40B4-BE49-F238E27FC236}">
                  <a16:creationId xmlns:a16="http://schemas.microsoft.com/office/drawing/2014/main" id="{56A523F7-CC77-4552-BB4A-FE3189A0940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14328" y="2773009"/>
              <a:ext cx="563012" cy="664890"/>
            </a:xfrm>
            <a:prstGeom prst="rect">
              <a:avLst/>
            </a:prstGeom>
          </p:spPr>
        </p:pic>
      </p:grpSp>
      <p:grpSp>
        <p:nvGrpSpPr>
          <p:cNvPr id="60" name="Group 59">
            <a:extLst>
              <a:ext uri="{FF2B5EF4-FFF2-40B4-BE49-F238E27FC236}">
                <a16:creationId xmlns:a16="http://schemas.microsoft.com/office/drawing/2014/main" id="{562BC047-6B63-462F-B984-4B7F35666943}"/>
              </a:ext>
            </a:extLst>
          </p:cNvPr>
          <p:cNvGrpSpPr/>
          <p:nvPr/>
        </p:nvGrpSpPr>
        <p:grpSpPr>
          <a:xfrm>
            <a:off x="4369736" y="2588500"/>
            <a:ext cx="772947" cy="772947"/>
            <a:chOff x="4349434" y="2579824"/>
            <a:chExt cx="1051262" cy="1051262"/>
          </a:xfrm>
        </p:grpSpPr>
        <p:sp>
          <p:nvSpPr>
            <p:cNvPr id="61" name="Oval 60">
              <a:extLst>
                <a:ext uri="{FF2B5EF4-FFF2-40B4-BE49-F238E27FC236}">
                  <a16:creationId xmlns:a16="http://schemas.microsoft.com/office/drawing/2014/main" id="{0F2A670A-8655-4E33-BD7F-C3B6CD79E3E4}"/>
                </a:ext>
              </a:extLst>
            </p:cNvPr>
            <p:cNvSpPr/>
            <p:nvPr/>
          </p:nvSpPr>
          <p:spPr bwMode="auto">
            <a:xfrm>
              <a:off x="4349434" y="2579824"/>
              <a:ext cx="1051262" cy="1051262"/>
            </a:xfrm>
            <a:prstGeom prst="ellipse">
              <a:avLst/>
            </a:prstGeom>
            <a:solidFill>
              <a:schemeClr val="bg1"/>
            </a:solidFill>
            <a:ln w="19050" cap="flat" cmpd="sng" algn="ctr">
              <a:solidFill>
                <a:srgbClr val="8A2E8A"/>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marL="0" marR="0" lvl="0" indent="0" algn="l" defTabSz="616660" rtl="0" eaLnBrk="1" fontAlgn="base" latinLnBrk="0" hangingPunct="1">
                <a:lnSpc>
                  <a:spcPct val="100000"/>
                </a:lnSpc>
                <a:spcBef>
                  <a:spcPct val="0"/>
                </a:spcBef>
                <a:spcAft>
                  <a:spcPct val="0"/>
                </a:spcAft>
                <a:buClrTx/>
                <a:buSzTx/>
                <a:buFontTx/>
                <a:buNone/>
                <a:tabLst/>
                <a:defRPr/>
              </a:pPr>
              <a:endParaRPr kumimoji="0" lang="en-US" sz="1323" b="0" i="0" u="none" strike="noStrike" kern="0" cap="none" spc="0" normalizeH="0" baseline="0" noProof="0" dirty="0">
                <a:ln>
                  <a:noFill/>
                </a:ln>
                <a:solidFill>
                  <a:srgbClr val="282828"/>
                </a:solidFill>
                <a:effectLst/>
                <a:uLnTx/>
                <a:uFillTx/>
                <a:latin typeface="Segoe UI"/>
                <a:ea typeface="+mn-ea"/>
                <a:cs typeface="Segoe UI" pitchFamily="34" charset="0"/>
              </a:endParaRPr>
            </a:p>
          </p:txBody>
        </p:sp>
        <p:pic>
          <p:nvPicPr>
            <p:cNvPr id="62" name="Picture 61">
              <a:extLst>
                <a:ext uri="{FF2B5EF4-FFF2-40B4-BE49-F238E27FC236}">
                  <a16:creationId xmlns:a16="http://schemas.microsoft.com/office/drawing/2014/main" id="{772E3855-34C2-4CC0-9E68-6F7AD69A246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66080" y="2809875"/>
              <a:ext cx="617970" cy="591160"/>
            </a:xfrm>
            <a:prstGeom prst="rect">
              <a:avLst/>
            </a:prstGeom>
          </p:spPr>
        </p:pic>
      </p:grpSp>
      <p:grpSp>
        <p:nvGrpSpPr>
          <p:cNvPr id="63" name="Group 62">
            <a:extLst>
              <a:ext uri="{FF2B5EF4-FFF2-40B4-BE49-F238E27FC236}">
                <a16:creationId xmlns:a16="http://schemas.microsoft.com/office/drawing/2014/main" id="{00AF6963-99C8-4E92-82A0-6BE334C2E49B}"/>
              </a:ext>
            </a:extLst>
          </p:cNvPr>
          <p:cNvGrpSpPr/>
          <p:nvPr/>
        </p:nvGrpSpPr>
        <p:grpSpPr>
          <a:xfrm>
            <a:off x="6339659" y="2579797"/>
            <a:ext cx="772947" cy="772947"/>
            <a:chOff x="7028665" y="2567987"/>
            <a:chExt cx="1051262" cy="1051262"/>
          </a:xfrm>
        </p:grpSpPr>
        <p:sp>
          <p:nvSpPr>
            <p:cNvPr id="64" name="Oval 63">
              <a:extLst>
                <a:ext uri="{FF2B5EF4-FFF2-40B4-BE49-F238E27FC236}">
                  <a16:creationId xmlns:a16="http://schemas.microsoft.com/office/drawing/2014/main" id="{2B46765E-4F7F-43E6-BC3D-88FB558F4389}"/>
                </a:ext>
              </a:extLst>
            </p:cNvPr>
            <p:cNvSpPr/>
            <p:nvPr/>
          </p:nvSpPr>
          <p:spPr bwMode="auto">
            <a:xfrm>
              <a:off x="7028665" y="2567987"/>
              <a:ext cx="1051262" cy="1051262"/>
            </a:xfrm>
            <a:prstGeom prst="ellipse">
              <a:avLst/>
            </a:prstGeom>
            <a:solidFill>
              <a:schemeClr val="bg1"/>
            </a:solidFill>
            <a:ln w="19050" cap="flat" cmpd="sng" algn="ctr">
              <a:solidFill>
                <a:srgbClr val="287EFF"/>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marL="0" marR="0" lvl="0" indent="0" algn="l" defTabSz="616660" rtl="0" eaLnBrk="1" fontAlgn="base" latinLnBrk="0" hangingPunct="1">
                <a:lnSpc>
                  <a:spcPct val="100000"/>
                </a:lnSpc>
                <a:spcBef>
                  <a:spcPct val="0"/>
                </a:spcBef>
                <a:spcAft>
                  <a:spcPct val="0"/>
                </a:spcAft>
                <a:buClrTx/>
                <a:buSzTx/>
                <a:buFontTx/>
                <a:buNone/>
                <a:tabLst/>
                <a:defRPr/>
              </a:pPr>
              <a:endParaRPr kumimoji="0" lang="en-US" sz="1323" b="0" i="0" u="none" strike="noStrike" kern="0" cap="none" spc="0" normalizeH="0" baseline="0" noProof="0" dirty="0">
                <a:ln>
                  <a:noFill/>
                </a:ln>
                <a:solidFill>
                  <a:srgbClr val="282828"/>
                </a:solidFill>
                <a:effectLst/>
                <a:uLnTx/>
                <a:uFillTx/>
                <a:latin typeface="Segoe UI"/>
                <a:ea typeface="+mn-ea"/>
                <a:cs typeface="Segoe UI" pitchFamily="34" charset="0"/>
              </a:endParaRPr>
            </a:p>
          </p:txBody>
        </p:sp>
        <p:pic>
          <p:nvPicPr>
            <p:cNvPr id="65" name="Picture 64">
              <a:extLst>
                <a:ext uri="{FF2B5EF4-FFF2-40B4-BE49-F238E27FC236}">
                  <a16:creationId xmlns:a16="http://schemas.microsoft.com/office/drawing/2014/main" id="{05924CED-5D21-4136-AB3F-6DA6BBBD812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74341" y="2869406"/>
              <a:ext cx="559912" cy="448424"/>
            </a:xfrm>
            <a:prstGeom prst="rect">
              <a:avLst/>
            </a:prstGeom>
          </p:spPr>
        </p:pic>
      </p:grpSp>
      <p:grpSp>
        <p:nvGrpSpPr>
          <p:cNvPr id="66" name="Group 65">
            <a:extLst>
              <a:ext uri="{FF2B5EF4-FFF2-40B4-BE49-F238E27FC236}">
                <a16:creationId xmlns:a16="http://schemas.microsoft.com/office/drawing/2014/main" id="{FAD6ABD4-4596-49E0-9178-3E5B40CA91D4}"/>
              </a:ext>
            </a:extLst>
          </p:cNvPr>
          <p:cNvGrpSpPr/>
          <p:nvPr/>
        </p:nvGrpSpPr>
        <p:grpSpPr>
          <a:xfrm>
            <a:off x="8271089" y="2588499"/>
            <a:ext cx="772947" cy="772947"/>
            <a:chOff x="9655544" y="2579823"/>
            <a:chExt cx="1051262" cy="1051262"/>
          </a:xfrm>
        </p:grpSpPr>
        <p:sp>
          <p:nvSpPr>
            <p:cNvPr id="67" name="Oval 66">
              <a:extLst>
                <a:ext uri="{FF2B5EF4-FFF2-40B4-BE49-F238E27FC236}">
                  <a16:creationId xmlns:a16="http://schemas.microsoft.com/office/drawing/2014/main" id="{5793DFC3-53D4-4179-B192-E09F0CBB1CE4}"/>
                </a:ext>
              </a:extLst>
            </p:cNvPr>
            <p:cNvSpPr/>
            <p:nvPr/>
          </p:nvSpPr>
          <p:spPr bwMode="auto">
            <a:xfrm>
              <a:off x="9655544" y="2579823"/>
              <a:ext cx="1051262" cy="1051262"/>
            </a:xfrm>
            <a:prstGeom prst="ellipse">
              <a:avLst/>
            </a:prstGeom>
            <a:solidFill>
              <a:schemeClr val="bg1"/>
            </a:solidFill>
            <a:ln w="19050" cap="flat" cmpd="sng" algn="ctr">
              <a:solidFill>
                <a:srgbClr val="0B556A"/>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marL="0" marR="0" lvl="0" indent="0" algn="l" defTabSz="616660" rtl="0" eaLnBrk="1" fontAlgn="base" latinLnBrk="0" hangingPunct="1">
                <a:lnSpc>
                  <a:spcPct val="100000"/>
                </a:lnSpc>
                <a:spcBef>
                  <a:spcPct val="0"/>
                </a:spcBef>
                <a:spcAft>
                  <a:spcPct val="0"/>
                </a:spcAft>
                <a:buClrTx/>
                <a:buSzTx/>
                <a:buFontTx/>
                <a:buNone/>
                <a:tabLst/>
                <a:defRPr/>
              </a:pPr>
              <a:endParaRPr kumimoji="0" lang="en-US" sz="1323" b="0" i="0" u="none" strike="noStrike" kern="0" cap="none" spc="0" normalizeH="0" baseline="0" noProof="0" dirty="0">
                <a:ln>
                  <a:noFill/>
                </a:ln>
                <a:solidFill>
                  <a:srgbClr val="282828"/>
                </a:solidFill>
                <a:effectLst/>
                <a:uLnTx/>
                <a:uFillTx/>
                <a:latin typeface="Segoe UI"/>
                <a:ea typeface="+mn-ea"/>
                <a:cs typeface="Segoe UI" pitchFamily="34" charset="0"/>
              </a:endParaRPr>
            </a:p>
          </p:txBody>
        </p:sp>
        <p:pic>
          <p:nvPicPr>
            <p:cNvPr id="68" name="Picture 67">
              <a:extLst>
                <a:ext uri="{FF2B5EF4-FFF2-40B4-BE49-F238E27FC236}">
                  <a16:creationId xmlns:a16="http://schemas.microsoft.com/office/drawing/2014/main" id="{35FA6EA7-0205-49CE-9965-97F04ED116D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61990" y="2822934"/>
              <a:ext cx="638370" cy="565040"/>
            </a:xfrm>
            <a:prstGeom prst="rect">
              <a:avLst/>
            </a:prstGeom>
          </p:spPr>
        </p:pic>
      </p:grpSp>
      <p:sp>
        <p:nvSpPr>
          <p:cNvPr id="70" name="Rectangle 69">
            <a:extLst>
              <a:ext uri="{FF2B5EF4-FFF2-40B4-BE49-F238E27FC236}">
                <a16:creationId xmlns:a16="http://schemas.microsoft.com/office/drawing/2014/main" id="{80327534-6290-4765-B79A-648D14741429}"/>
              </a:ext>
            </a:extLst>
          </p:cNvPr>
          <p:cNvSpPr/>
          <p:nvPr/>
        </p:nvSpPr>
        <p:spPr>
          <a:xfrm>
            <a:off x="0" y="1641243"/>
            <a:ext cx="12191999" cy="661647"/>
          </a:xfrm>
          <a:prstGeom prst="rect">
            <a:avLst/>
          </a:prstGeom>
          <a:solidFill>
            <a:schemeClr val="bg1"/>
          </a:solidFill>
          <a:ln w="9525" cap="flat" cmpd="sng" algn="ctr">
            <a:noFill/>
            <a:prstDash val="dash"/>
          </a:ln>
          <a:effectLst/>
        </p:spPr>
        <p:txBody>
          <a:bodyPr wrap="square" lIns="0" tIns="0" rIns="0" bIns="0" rtlCol="0" anchor="ctr" anchorCtr="0">
            <a:noAutofit/>
          </a:bodyPr>
          <a:lstStyle/>
          <a:p>
            <a:pPr marL="0" marR="0" lvl="0" indent="0" algn="ctr" defTabSz="671713" rtl="0" eaLnBrk="1" fontAlgn="auto" latinLnBrk="0" hangingPunct="1">
              <a:lnSpc>
                <a:spcPct val="100000"/>
              </a:lnSpc>
              <a:spcBef>
                <a:spcPts val="0"/>
              </a:spcBef>
              <a:spcAft>
                <a:spcPts val="221"/>
              </a:spcAft>
              <a:buClrTx/>
              <a:buSzTx/>
              <a:buFontTx/>
              <a:buNone/>
              <a:tabLst/>
              <a:defRPr/>
            </a:pPr>
            <a:r>
              <a:rPr kumimoji="0" lang="en-US" sz="1471" b="0" i="0" u="none" strike="noStrike" kern="1200" cap="none" spc="0" normalizeH="0" baseline="0" noProof="0" dirty="0">
                <a:ln>
                  <a:noFill/>
                </a:ln>
                <a:solidFill>
                  <a:srgbClr val="282828"/>
                </a:solidFill>
                <a:effectLst/>
                <a:uLnTx/>
                <a:uFillTx/>
                <a:latin typeface="Segoe UI"/>
                <a:ea typeface="+mn-ea"/>
                <a:cs typeface="Segoe UI Semilight"/>
              </a:rPr>
              <a:t>The low-code platform that spans Office 365, Azure, Dynamics 365, and standalone applications</a:t>
            </a:r>
          </a:p>
          <a:p>
            <a:pPr marL="0" marR="0" lvl="0" indent="0" algn="ctr" defTabSz="671713" rtl="0" eaLnBrk="1" fontAlgn="auto" latinLnBrk="0" hangingPunct="1">
              <a:lnSpc>
                <a:spcPct val="100000"/>
              </a:lnSpc>
              <a:spcBef>
                <a:spcPts val="0"/>
              </a:spcBef>
              <a:spcAft>
                <a:spcPts val="221"/>
              </a:spcAft>
              <a:buClrTx/>
              <a:buSzTx/>
              <a:buFontTx/>
              <a:buNone/>
              <a:tabLst/>
              <a:defRPr/>
            </a:pPr>
            <a:r>
              <a:rPr kumimoji="0" lang="en-US" sz="1471" b="0" i="0" u="none" strike="noStrike" kern="1200" cap="none" spc="0" normalizeH="0" baseline="0" noProof="0" dirty="0">
                <a:ln>
                  <a:noFill/>
                </a:ln>
                <a:solidFill>
                  <a:srgbClr val="282828"/>
                </a:solidFill>
                <a:effectLst/>
                <a:uLnTx/>
                <a:uFillTx/>
                <a:latin typeface="Segoe UI Semibold"/>
                <a:ea typeface="+mn-ea"/>
                <a:cs typeface="Segoe UI"/>
              </a:rPr>
              <a:t>Innovation anywhere. Unlocks value everywhere</a:t>
            </a:r>
          </a:p>
        </p:txBody>
      </p:sp>
      <p:sp>
        <p:nvSpPr>
          <p:cNvPr id="3" name="Arrow: Right 2">
            <a:extLst>
              <a:ext uri="{FF2B5EF4-FFF2-40B4-BE49-F238E27FC236}">
                <a16:creationId xmlns:a16="http://schemas.microsoft.com/office/drawing/2014/main" id="{645F5BA0-977D-4B3B-9AD1-D7320524FB2B}"/>
              </a:ext>
            </a:extLst>
          </p:cNvPr>
          <p:cNvSpPr/>
          <p:nvPr/>
        </p:nvSpPr>
        <p:spPr>
          <a:xfrm rot="10800000">
            <a:off x="8886008" y="4466573"/>
            <a:ext cx="755729" cy="290390"/>
          </a:xfrm>
          <a:prstGeom prst="rightArrow">
            <a:avLst>
              <a:gd name="adj1" fmla="val 50000"/>
              <a:gd name="adj2" fmla="val 118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Arrow: Right 70">
            <a:extLst>
              <a:ext uri="{FF2B5EF4-FFF2-40B4-BE49-F238E27FC236}">
                <a16:creationId xmlns:a16="http://schemas.microsoft.com/office/drawing/2014/main" id="{4A8D7FE9-B1BB-4B9B-A5A4-E1F3B6DE9AE1}"/>
              </a:ext>
            </a:extLst>
          </p:cNvPr>
          <p:cNvSpPr/>
          <p:nvPr/>
        </p:nvSpPr>
        <p:spPr>
          <a:xfrm rot="12805705">
            <a:off x="8854952" y="5201185"/>
            <a:ext cx="755729" cy="290390"/>
          </a:xfrm>
          <a:prstGeom prst="rightArrow">
            <a:avLst>
              <a:gd name="adj1" fmla="val 50000"/>
              <a:gd name="adj2" fmla="val 118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Arrow: Right 71">
            <a:extLst>
              <a:ext uri="{FF2B5EF4-FFF2-40B4-BE49-F238E27FC236}">
                <a16:creationId xmlns:a16="http://schemas.microsoft.com/office/drawing/2014/main" id="{25ED1BDF-DF48-4D0C-B4FD-D86B299BE1FB}"/>
              </a:ext>
            </a:extLst>
          </p:cNvPr>
          <p:cNvSpPr/>
          <p:nvPr/>
        </p:nvSpPr>
        <p:spPr>
          <a:xfrm rot="19142707">
            <a:off x="7339190" y="5148267"/>
            <a:ext cx="755729" cy="290390"/>
          </a:xfrm>
          <a:prstGeom prst="rightArrow">
            <a:avLst>
              <a:gd name="adj1" fmla="val 50000"/>
              <a:gd name="adj2" fmla="val 118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Arrow: Right 72">
            <a:extLst>
              <a:ext uri="{FF2B5EF4-FFF2-40B4-BE49-F238E27FC236}">
                <a16:creationId xmlns:a16="http://schemas.microsoft.com/office/drawing/2014/main" id="{9873CFF4-6244-4263-8AC3-F1A484739A06}"/>
              </a:ext>
            </a:extLst>
          </p:cNvPr>
          <p:cNvSpPr/>
          <p:nvPr/>
        </p:nvSpPr>
        <p:spPr>
          <a:xfrm rot="16200000">
            <a:off x="8131418" y="5466148"/>
            <a:ext cx="755729" cy="290390"/>
          </a:xfrm>
          <a:prstGeom prst="rightArrow">
            <a:avLst>
              <a:gd name="adj1" fmla="val 50000"/>
              <a:gd name="adj2" fmla="val 118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Arrow: Right 73">
            <a:extLst>
              <a:ext uri="{FF2B5EF4-FFF2-40B4-BE49-F238E27FC236}">
                <a16:creationId xmlns:a16="http://schemas.microsoft.com/office/drawing/2014/main" id="{EB0A5264-D7DF-4DD4-8EC6-8A210FF02367}"/>
              </a:ext>
            </a:extLst>
          </p:cNvPr>
          <p:cNvSpPr/>
          <p:nvPr/>
        </p:nvSpPr>
        <p:spPr>
          <a:xfrm>
            <a:off x="7279609" y="4476041"/>
            <a:ext cx="755729" cy="290390"/>
          </a:xfrm>
          <a:prstGeom prst="rightArrow">
            <a:avLst>
              <a:gd name="adj1" fmla="val 50000"/>
              <a:gd name="adj2" fmla="val 1186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344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1" grpId="0" animBg="1"/>
      <p:bldP spid="72" grpId="0" animBg="1"/>
      <p:bldP spid="73" grpId="0" animBg="1"/>
      <p:bldP spid="7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64C5-8932-4002-B09D-2B79FC0BAE52}"/>
              </a:ext>
            </a:extLst>
          </p:cNvPr>
          <p:cNvSpPr>
            <a:spLocks noGrp="1"/>
          </p:cNvSpPr>
          <p:nvPr>
            <p:ph type="title"/>
          </p:nvPr>
        </p:nvSpPr>
        <p:spPr/>
        <p:txBody>
          <a:bodyPr/>
          <a:lstStyle/>
          <a:p>
            <a:r>
              <a:rPr lang="fr-FR" dirty="0"/>
              <a:t>Dataverse Extensions</a:t>
            </a:r>
          </a:p>
        </p:txBody>
      </p:sp>
      <p:sp>
        <p:nvSpPr>
          <p:cNvPr id="3" name="Content Placeholder 2">
            <a:extLst>
              <a:ext uri="{FF2B5EF4-FFF2-40B4-BE49-F238E27FC236}">
                <a16:creationId xmlns:a16="http://schemas.microsoft.com/office/drawing/2014/main" id="{E784C57A-04A2-4E26-84AE-57CD50644738}"/>
              </a:ext>
            </a:extLst>
          </p:cNvPr>
          <p:cNvSpPr>
            <a:spLocks noGrp="1"/>
          </p:cNvSpPr>
          <p:nvPr>
            <p:ph idx="1"/>
          </p:nvPr>
        </p:nvSpPr>
        <p:spPr>
          <a:xfrm>
            <a:off x="838200" y="1460500"/>
            <a:ext cx="10515600" cy="675481"/>
          </a:xfrm>
        </p:spPr>
        <p:txBody>
          <a:bodyPr>
            <a:normAutofit/>
          </a:bodyPr>
          <a:lstStyle/>
          <a:p>
            <a:pPr marL="0" indent="0" algn="ctr">
              <a:buNone/>
            </a:pPr>
            <a:r>
              <a:rPr lang="en-US" sz="2000" dirty="0"/>
              <a:t>When it comes to extending the functionality of Dataverse, there is a wide range of possibilities that can be divided into two categories: </a:t>
            </a:r>
            <a:r>
              <a:rPr lang="en-US" sz="2000" b="1" dirty="0" err="1"/>
              <a:t>LowCode</a:t>
            </a:r>
            <a:r>
              <a:rPr lang="en-US" sz="2000" dirty="0"/>
              <a:t>/</a:t>
            </a:r>
            <a:r>
              <a:rPr lang="en-US" sz="2000" b="1" dirty="0" err="1"/>
              <a:t>ProCode</a:t>
            </a:r>
            <a:r>
              <a:rPr lang="en-US" sz="2000" dirty="0"/>
              <a:t>. </a:t>
            </a:r>
            <a:endParaRPr lang="fr-FR" sz="2000" dirty="0"/>
          </a:p>
        </p:txBody>
      </p:sp>
      <p:sp>
        <p:nvSpPr>
          <p:cNvPr id="6" name="Freeform 308">
            <a:extLst>
              <a:ext uri="{FF2B5EF4-FFF2-40B4-BE49-F238E27FC236}">
                <a16:creationId xmlns:a16="http://schemas.microsoft.com/office/drawing/2014/main" id="{AC430DBD-A121-4B37-B493-ADE53219D223}"/>
              </a:ext>
            </a:extLst>
          </p:cNvPr>
          <p:cNvSpPr>
            <a:spLocks/>
          </p:cNvSpPr>
          <p:nvPr/>
        </p:nvSpPr>
        <p:spPr bwMode="auto">
          <a:xfrm flipH="1" flipV="1">
            <a:off x="4475100" y="2128839"/>
            <a:ext cx="7716900" cy="3613344"/>
          </a:xfrm>
          <a:custGeom>
            <a:avLst/>
            <a:gdLst>
              <a:gd name="T0" fmla="*/ 0 w 3308"/>
              <a:gd name="T1" fmla="*/ 0 h 4094"/>
              <a:gd name="T2" fmla="*/ 0 w 3308"/>
              <a:gd name="T3" fmla="*/ 4094 h 4094"/>
              <a:gd name="T4" fmla="*/ 2070 w 3308"/>
              <a:gd name="T5" fmla="*/ 4094 h 4094"/>
              <a:gd name="T6" fmla="*/ 3308 w 3308"/>
              <a:gd name="T7" fmla="*/ 0 h 4094"/>
              <a:gd name="T8" fmla="*/ 0 w 3308"/>
              <a:gd name="T9" fmla="*/ 0 h 4094"/>
              <a:gd name="connsiteX0" fmla="*/ 1712 w 11712"/>
              <a:gd name="connsiteY0" fmla="*/ 0 h 10033"/>
              <a:gd name="connsiteX1" fmla="*/ 0 w 11712"/>
              <a:gd name="connsiteY1" fmla="*/ 10033 h 10033"/>
              <a:gd name="connsiteX2" fmla="*/ 7970 w 11712"/>
              <a:gd name="connsiteY2" fmla="*/ 10000 h 10033"/>
              <a:gd name="connsiteX3" fmla="*/ 11712 w 11712"/>
              <a:gd name="connsiteY3" fmla="*/ 0 h 10033"/>
              <a:gd name="connsiteX4" fmla="*/ 1712 w 11712"/>
              <a:gd name="connsiteY4" fmla="*/ 0 h 10033"/>
              <a:gd name="connsiteX0" fmla="*/ 42 w 11712"/>
              <a:gd name="connsiteY0" fmla="*/ 163 h 10033"/>
              <a:gd name="connsiteX1" fmla="*/ 0 w 11712"/>
              <a:gd name="connsiteY1" fmla="*/ 10033 h 10033"/>
              <a:gd name="connsiteX2" fmla="*/ 7970 w 11712"/>
              <a:gd name="connsiteY2" fmla="*/ 10000 h 10033"/>
              <a:gd name="connsiteX3" fmla="*/ 11712 w 11712"/>
              <a:gd name="connsiteY3" fmla="*/ 0 h 10033"/>
              <a:gd name="connsiteX4" fmla="*/ 42 w 11712"/>
              <a:gd name="connsiteY4" fmla="*/ 163 h 10033"/>
              <a:gd name="connsiteX0" fmla="*/ 42 w 11712"/>
              <a:gd name="connsiteY0" fmla="*/ 163 h 10033"/>
              <a:gd name="connsiteX1" fmla="*/ 0 w 11712"/>
              <a:gd name="connsiteY1" fmla="*/ 10033 h 10033"/>
              <a:gd name="connsiteX2" fmla="*/ 7970 w 11712"/>
              <a:gd name="connsiteY2" fmla="*/ 10000 h 10033"/>
              <a:gd name="connsiteX3" fmla="*/ 11712 w 11712"/>
              <a:gd name="connsiteY3" fmla="*/ 0 h 10033"/>
              <a:gd name="connsiteX4" fmla="*/ 42 w 11712"/>
              <a:gd name="connsiteY4" fmla="*/ 163 h 10033"/>
              <a:gd name="connsiteX0" fmla="*/ 42 w 11712"/>
              <a:gd name="connsiteY0" fmla="*/ 163 h 10033"/>
              <a:gd name="connsiteX1" fmla="*/ 0 w 11712"/>
              <a:gd name="connsiteY1" fmla="*/ 10033 h 10033"/>
              <a:gd name="connsiteX2" fmla="*/ 7727 w 11712"/>
              <a:gd name="connsiteY2" fmla="*/ 10033 h 10033"/>
              <a:gd name="connsiteX3" fmla="*/ 11712 w 11712"/>
              <a:gd name="connsiteY3" fmla="*/ 0 h 10033"/>
              <a:gd name="connsiteX4" fmla="*/ 42 w 11712"/>
              <a:gd name="connsiteY4" fmla="*/ 163 h 10033"/>
              <a:gd name="connsiteX0" fmla="*/ 42 w 11712"/>
              <a:gd name="connsiteY0" fmla="*/ 163 h 10033"/>
              <a:gd name="connsiteX1" fmla="*/ 0 w 11712"/>
              <a:gd name="connsiteY1" fmla="*/ 10033 h 10033"/>
              <a:gd name="connsiteX2" fmla="*/ 7666 w 11712"/>
              <a:gd name="connsiteY2" fmla="*/ 10033 h 10033"/>
              <a:gd name="connsiteX3" fmla="*/ 11712 w 11712"/>
              <a:gd name="connsiteY3" fmla="*/ 0 h 10033"/>
              <a:gd name="connsiteX4" fmla="*/ 42 w 11712"/>
              <a:gd name="connsiteY4" fmla="*/ 163 h 10033"/>
              <a:gd name="connsiteX0" fmla="*/ 42 w 11712"/>
              <a:gd name="connsiteY0" fmla="*/ 163 h 10033"/>
              <a:gd name="connsiteX1" fmla="*/ 0 w 11712"/>
              <a:gd name="connsiteY1" fmla="*/ 10033 h 10033"/>
              <a:gd name="connsiteX2" fmla="*/ 7765 w 11712"/>
              <a:gd name="connsiteY2" fmla="*/ 10000 h 10033"/>
              <a:gd name="connsiteX3" fmla="*/ 11712 w 11712"/>
              <a:gd name="connsiteY3" fmla="*/ 0 h 10033"/>
              <a:gd name="connsiteX4" fmla="*/ 42 w 11712"/>
              <a:gd name="connsiteY4" fmla="*/ 163 h 10033"/>
              <a:gd name="connsiteX0" fmla="*/ 0 w 11729"/>
              <a:gd name="connsiteY0" fmla="*/ 163 h 10033"/>
              <a:gd name="connsiteX1" fmla="*/ 17 w 11729"/>
              <a:gd name="connsiteY1" fmla="*/ 10033 h 10033"/>
              <a:gd name="connsiteX2" fmla="*/ 7782 w 11729"/>
              <a:gd name="connsiteY2" fmla="*/ 10000 h 10033"/>
              <a:gd name="connsiteX3" fmla="*/ 11729 w 11729"/>
              <a:gd name="connsiteY3" fmla="*/ 0 h 10033"/>
              <a:gd name="connsiteX4" fmla="*/ 0 w 11729"/>
              <a:gd name="connsiteY4" fmla="*/ 163 h 10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 h="10033">
                <a:moveTo>
                  <a:pt x="0" y="163"/>
                </a:moveTo>
                <a:cubicBezTo>
                  <a:pt x="6" y="3453"/>
                  <a:pt x="11" y="6743"/>
                  <a:pt x="17" y="10033"/>
                </a:cubicBezTo>
                <a:lnTo>
                  <a:pt x="7782" y="10000"/>
                </a:lnTo>
                <a:lnTo>
                  <a:pt x="11729" y="0"/>
                </a:lnTo>
                <a:lnTo>
                  <a:pt x="0" y="163"/>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lumMod val="85000"/>
                  <a:lumOff val="15000"/>
                </a:srgbClr>
              </a:solidFill>
              <a:effectLst/>
              <a:uLnTx/>
              <a:uFillTx/>
              <a:latin typeface="Arial" panose="020B0604020202020204"/>
              <a:ea typeface="+mn-ea"/>
              <a:cs typeface="+mn-cs"/>
            </a:endParaRPr>
          </a:p>
        </p:txBody>
      </p:sp>
      <p:sp>
        <p:nvSpPr>
          <p:cNvPr id="5" name="Freeform 308">
            <a:extLst>
              <a:ext uri="{FF2B5EF4-FFF2-40B4-BE49-F238E27FC236}">
                <a16:creationId xmlns:a16="http://schemas.microsoft.com/office/drawing/2014/main" id="{23EF609A-0C07-43A5-A90B-A0E551DDC0CB}"/>
              </a:ext>
            </a:extLst>
          </p:cNvPr>
          <p:cNvSpPr>
            <a:spLocks/>
          </p:cNvSpPr>
          <p:nvPr/>
        </p:nvSpPr>
        <p:spPr bwMode="auto">
          <a:xfrm>
            <a:off x="0" y="2149563"/>
            <a:ext cx="6957775" cy="3592620"/>
          </a:xfrm>
          <a:custGeom>
            <a:avLst/>
            <a:gdLst>
              <a:gd name="T0" fmla="*/ 0 w 3308"/>
              <a:gd name="T1" fmla="*/ 0 h 4094"/>
              <a:gd name="T2" fmla="*/ 0 w 3308"/>
              <a:gd name="T3" fmla="*/ 4094 h 4094"/>
              <a:gd name="T4" fmla="*/ 2070 w 3308"/>
              <a:gd name="T5" fmla="*/ 4094 h 4094"/>
              <a:gd name="T6" fmla="*/ 3308 w 3308"/>
              <a:gd name="T7" fmla="*/ 0 h 4094"/>
              <a:gd name="T8" fmla="*/ 0 w 3308"/>
              <a:gd name="T9" fmla="*/ 0 h 4094"/>
            </a:gdLst>
            <a:ahLst/>
            <a:cxnLst>
              <a:cxn ang="0">
                <a:pos x="T0" y="T1"/>
              </a:cxn>
              <a:cxn ang="0">
                <a:pos x="T2" y="T3"/>
              </a:cxn>
              <a:cxn ang="0">
                <a:pos x="T4" y="T5"/>
              </a:cxn>
              <a:cxn ang="0">
                <a:pos x="T6" y="T7"/>
              </a:cxn>
              <a:cxn ang="0">
                <a:pos x="T8" y="T9"/>
              </a:cxn>
            </a:cxnLst>
            <a:rect l="0" t="0" r="r" b="b"/>
            <a:pathLst>
              <a:path w="3308" h="4094">
                <a:moveTo>
                  <a:pt x="0" y="0"/>
                </a:moveTo>
                <a:lnTo>
                  <a:pt x="0" y="4094"/>
                </a:lnTo>
                <a:lnTo>
                  <a:pt x="2070" y="4094"/>
                </a:lnTo>
                <a:lnTo>
                  <a:pt x="3308"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lumMod val="85000"/>
                  <a:lumOff val="15000"/>
                </a:srgbClr>
              </a:solidFill>
              <a:effectLst/>
              <a:uLnTx/>
              <a:uFillTx/>
              <a:latin typeface="Arial" panose="020B0604020202020204"/>
              <a:ea typeface="+mn-ea"/>
              <a:cs typeface="+mn-cs"/>
            </a:endParaRPr>
          </a:p>
        </p:txBody>
      </p:sp>
      <p:sp>
        <p:nvSpPr>
          <p:cNvPr id="7" name="Text Placeholder 8">
            <a:extLst>
              <a:ext uri="{FF2B5EF4-FFF2-40B4-BE49-F238E27FC236}">
                <a16:creationId xmlns:a16="http://schemas.microsoft.com/office/drawing/2014/main" id="{7FD3B530-0FAC-41FA-AC1C-54EC017BB500}"/>
              </a:ext>
            </a:extLst>
          </p:cNvPr>
          <p:cNvSpPr txBox="1">
            <a:spLocks/>
          </p:cNvSpPr>
          <p:nvPr/>
        </p:nvSpPr>
        <p:spPr>
          <a:xfrm>
            <a:off x="6653500" y="3030877"/>
            <a:ext cx="5182271" cy="2715688"/>
          </a:xfrm>
          <a:prstGeom prst="rect">
            <a:avLst/>
          </a:prstGeom>
        </p:spPr>
        <p:txBody>
          <a:bodyPr/>
          <a:lstStyle>
            <a:lvl1pPr algn="l" defTabSz="1733507" rtl="0" eaLnBrk="0" fontAlgn="base" hangingPunct="0">
              <a:lnSpc>
                <a:spcPct val="90000"/>
              </a:lnSpc>
              <a:spcBef>
                <a:spcPts val="800"/>
              </a:spcBef>
              <a:spcAft>
                <a:spcPct val="0"/>
              </a:spcAft>
              <a:buFont typeface="Arial" panose="020B0604020202020204" pitchFamily="34" charset="0"/>
              <a:defRPr sz="2800" kern="1200">
                <a:solidFill>
                  <a:schemeClr val="tx1"/>
                </a:solidFill>
                <a:latin typeface="Arial" charset="0"/>
                <a:ea typeface="Arial" charset="0"/>
                <a:cs typeface="Arial" charset="0"/>
              </a:defRPr>
            </a:lvl1pPr>
            <a:lvl2pPr marL="182558" indent="-182558" algn="l" defTabSz="1733507" rtl="0" eaLnBrk="0" fontAlgn="base" hangingPunct="0">
              <a:lnSpc>
                <a:spcPct val="90000"/>
              </a:lnSpc>
              <a:spcBef>
                <a:spcPts val="800"/>
              </a:spcBef>
              <a:spcAft>
                <a:spcPct val="0"/>
              </a:spcAft>
              <a:buFont typeface="Arial" panose="020B0604020202020204" pitchFamily="34" charset="0"/>
              <a:buChar char="•"/>
              <a:defRPr sz="2400" kern="1200">
                <a:solidFill>
                  <a:schemeClr val="tx1"/>
                </a:solidFill>
                <a:latin typeface="Arial" charset="0"/>
                <a:ea typeface="Arial" charset="0"/>
                <a:cs typeface="Arial" charset="0"/>
              </a:defRPr>
            </a:lvl2pPr>
            <a:lvl3pPr marL="365116" indent="-182558" algn="l" defTabSz="1733507" rtl="0" eaLnBrk="0" fontAlgn="base" hangingPunct="0">
              <a:lnSpc>
                <a:spcPct val="90000"/>
              </a:lnSpc>
              <a:spcBef>
                <a:spcPts val="800"/>
              </a:spcBef>
              <a:spcAft>
                <a:spcPct val="0"/>
              </a:spcAft>
              <a:buFont typeface="Arial" panose="020B0604020202020204" pitchFamily="34" charset="0"/>
              <a:buChar char="•"/>
              <a:defRPr sz="2000" kern="1200">
                <a:solidFill>
                  <a:schemeClr val="tx1"/>
                </a:solidFill>
                <a:latin typeface="Arial" charset="0"/>
                <a:ea typeface="Arial" charset="0"/>
                <a:cs typeface="Arial" charset="0"/>
              </a:defRPr>
            </a:lvl3pPr>
            <a:lvl4pPr algn="l" defTabSz="1733507" rtl="0" eaLnBrk="0" fontAlgn="base" hangingPunct="0">
              <a:lnSpc>
                <a:spcPct val="90000"/>
              </a:lnSpc>
              <a:spcBef>
                <a:spcPts val="800"/>
              </a:spcBef>
              <a:spcAft>
                <a:spcPct val="0"/>
              </a:spcAft>
              <a:buFont typeface="Arial" panose="020B0604020202020204" pitchFamily="34" charset="0"/>
              <a:defRPr kern="1200">
                <a:solidFill>
                  <a:schemeClr val="tx1"/>
                </a:solidFill>
                <a:latin typeface="Arial" charset="0"/>
                <a:ea typeface="Arial" charset="0"/>
                <a:cs typeface="Arial" charset="0"/>
              </a:defRPr>
            </a:lvl4pPr>
            <a:lvl5pPr marL="182558" indent="-182558" algn="l" defTabSz="1733507" rtl="0" eaLnBrk="0" fontAlgn="base" hangingPunct="0">
              <a:lnSpc>
                <a:spcPct val="90000"/>
              </a:lnSpc>
              <a:spcBef>
                <a:spcPts val="800"/>
              </a:spcBef>
              <a:spcAft>
                <a:spcPct val="0"/>
              </a:spcAft>
              <a:buFont typeface="Arial" panose="020B0604020202020204" pitchFamily="34" charset="0"/>
              <a:buChar char="•"/>
              <a:defRPr kern="1200">
                <a:solidFill>
                  <a:schemeClr val="tx1"/>
                </a:solidFill>
                <a:latin typeface="Arial" charset="0"/>
                <a:ea typeface="Arial" charset="0"/>
                <a:cs typeface="Arial" charset="0"/>
              </a:defRPr>
            </a:lvl5pPr>
            <a:lvl6pPr marL="365742"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6pPr>
            <a:lvl7pPr marL="0" marR="0" indent="0" algn="l" defTabSz="1734591" rtl="0" eaLnBrk="1" fontAlgn="auto" latinLnBrk="0" hangingPunct="1">
              <a:lnSpc>
                <a:spcPct val="90000"/>
              </a:lnSpc>
              <a:spcBef>
                <a:spcPts val="800"/>
              </a:spcBef>
              <a:spcAft>
                <a:spcPts val="0"/>
              </a:spcAft>
              <a:buClrTx/>
              <a:buSzTx/>
              <a:buFont typeface="Arial" charset="0"/>
              <a:buNone/>
              <a:tabLst/>
              <a:defRPr sz="1800" kern="1200">
                <a:solidFill>
                  <a:schemeClr val="tx1"/>
                </a:solidFill>
                <a:latin typeface="+mn-lt"/>
                <a:ea typeface="+mn-ea"/>
                <a:cs typeface="+mn-cs"/>
              </a:defRPr>
            </a:lvl7pPr>
            <a:lvl8pPr marL="182870"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8pPr>
            <a:lvl9pPr marL="365742"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9pPr>
          </a:lstStyle>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kumimoji="0" lang="en-US" sz="1400" b="0" i="0" u="none" strike="noStrike" kern="1200" cap="none" spc="0" normalizeH="0" baseline="0" noProof="0" dirty="0" err="1">
                <a:ln>
                  <a:noFill/>
                </a:ln>
                <a:solidFill>
                  <a:srgbClr val="595959"/>
                </a:solidFill>
                <a:effectLst/>
                <a:uLnTx/>
                <a:uFillTx/>
                <a:latin typeface="Segoe UI"/>
                <a:ea typeface="Times New Roman" panose="02020603050405020304" pitchFamily="18" charset="0"/>
                <a:cs typeface="Arial" charset="0"/>
              </a:rPr>
              <a:t>WebResources</a:t>
            </a:r>
            <a:endParaRPr kumimoji="0" lang="en-US" sz="1400" b="0" i="0" u="none" strike="noStrike" kern="1200" cap="none" spc="0" normalizeH="0" baseline="0" noProof="0" dirty="0">
              <a:ln>
                <a:noFill/>
              </a:ln>
              <a:solidFill>
                <a:srgbClr val="595959"/>
              </a:solidFill>
              <a:effectLst/>
              <a:uLnTx/>
              <a:uFillTx/>
              <a:latin typeface="Segoe UI"/>
              <a:ea typeface="Times New Roman" panose="02020603050405020304" pitchFamily="18" charset="0"/>
              <a:cs typeface="Arial" charset="0"/>
            </a:endParaRP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kumimoji="0" lang="en-US" sz="1400" b="0" i="0" u="none" strike="noStrike" kern="1200" cap="none" spc="0" normalizeH="0" baseline="0" noProof="0" dirty="0">
                <a:ln>
                  <a:noFill/>
                </a:ln>
                <a:solidFill>
                  <a:srgbClr val="595959"/>
                </a:solidFill>
                <a:effectLst/>
                <a:uLnTx/>
                <a:uFillTx/>
                <a:latin typeface="Segoe UI"/>
                <a:ea typeface="Times New Roman" panose="02020603050405020304" pitchFamily="18" charset="0"/>
                <a:cs typeface="Arial" charset="0"/>
              </a:rPr>
              <a:t>Ja</a:t>
            </a:r>
            <a:r>
              <a:rPr lang="en-US" sz="1400" dirty="0" err="1">
                <a:solidFill>
                  <a:srgbClr val="595959"/>
                </a:solidFill>
                <a:latin typeface="Segoe UI"/>
                <a:ea typeface="Times New Roman" panose="02020603050405020304" pitchFamily="18" charset="0"/>
              </a:rPr>
              <a:t>vaScript</a:t>
            </a:r>
            <a:endParaRPr lang="en-US" sz="1400" dirty="0">
              <a:solidFill>
                <a:srgbClr val="595959"/>
              </a:solidFill>
              <a:latin typeface="Segoe UI"/>
              <a:ea typeface="Times New Roman" panose="02020603050405020304" pitchFamily="18" charset="0"/>
            </a:endParaRP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kumimoji="0" lang="en-US" sz="1400" b="0" i="0" u="none" strike="noStrike" kern="1200" cap="none" spc="0" normalizeH="0" baseline="0" noProof="0" dirty="0">
                <a:ln>
                  <a:noFill/>
                </a:ln>
                <a:solidFill>
                  <a:srgbClr val="595959"/>
                </a:solidFill>
                <a:effectLst/>
                <a:uLnTx/>
                <a:uFillTx/>
                <a:latin typeface="Segoe UI"/>
                <a:ea typeface="Times New Roman" panose="02020603050405020304" pitchFamily="18" charset="0"/>
                <a:cs typeface="Arial" charset="0"/>
              </a:rPr>
              <a:t>PCF</a:t>
            </a: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lang="en-US" sz="1400" dirty="0">
                <a:solidFill>
                  <a:srgbClr val="595959"/>
                </a:solidFill>
                <a:latin typeface="Segoe UI"/>
                <a:ea typeface="Times New Roman" panose="02020603050405020304" pitchFamily="18" charset="0"/>
              </a:rPr>
              <a:t>Plug-ins</a:t>
            </a: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kumimoji="0" lang="en-US" sz="1400" b="0" i="0" u="none" strike="noStrike" kern="1200" cap="none" spc="0" normalizeH="0" baseline="0" noProof="0" dirty="0">
                <a:ln>
                  <a:noFill/>
                </a:ln>
                <a:solidFill>
                  <a:srgbClr val="595959"/>
                </a:solidFill>
                <a:effectLst/>
                <a:uLnTx/>
                <a:uFillTx/>
                <a:latin typeface="Segoe UI"/>
                <a:ea typeface="Times New Roman" panose="02020603050405020304" pitchFamily="18" charset="0"/>
                <a:cs typeface="Arial" charset="0"/>
              </a:rPr>
              <a:t>Custom Actions</a:t>
            </a: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lang="en-US" sz="1400" dirty="0">
                <a:solidFill>
                  <a:srgbClr val="595959"/>
                </a:solidFill>
                <a:latin typeface="Segoe UI"/>
                <a:ea typeface="Times New Roman" panose="02020603050405020304" pitchFamily="18" charset="0"/>
              </a:rPr>
              <a:t>Cloud Flows</a:t>
            </a: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kumimoji="0" lang="en-US" sz="1400" b="0" i="0" u="none" strike="noStrike" kern="1200" cap="none" spc="0" normalizeH="0" baseline="0" noProof="0" dirty="0">
                <a:ln>
                  <a:noFill/>
                </a:ln>
                <a:solidFill>
                  <a:srgbClr val="595959"/>
                </a:solidFill>
                <a:effectLst/>
                <a:uLnTx/>
                <a:uFillTx/>
                <a:latin typeface="Segoe UI"/>
                <a:ea typeface="Times New Roman" panose="02020603050405020304" pitchFamily="18" charset="0"/>
                <a:cs typeface="Arial" charset="0"/>
              </a:rPr>
              <a:t>Azure </a:t>
            </a:r>
          </a:p>
          <a:p>
            <a:pPr marL="285750" marR="0" lvl="0" indent="-285750" algn="l" defTabSz="1733507" rtl="0" eaLnBrk="0" fontAlgn="base" latinLnBrk="0" hangingPunct="0">
              <a:lnSpc>
                <a:spcPct val="100000"/>
              </a:lnSpc>
              <a:spcBef>
                <a:spcPts val="100"/>
              </a:spcBef>
              <a:spcAft>
                <a:spcPts val="100"/>
              </a:spcAft>
              <a:buClrTx/>
              <a:buSzTx/>
              <a:buFont typeface="Arial" panose="020B0604020202020204" pitchFamily="34" charset="0"/>
              <a:buChar char="•"/>
              <a:tabLst>
                <a:tab pos="914400" algn="l"/>
                <a:tab pos="457200" algn="l"/>
              </a:tabLst>
              <a:defRPr/>
            </a:pPr>
            <a:endParaRPr kumimoji="0" lang="en-US" sz="1300" b="0" i="0" u="none" strike="noStrike" kern="1200" cap="none" spc="0" normalizeH="0" baseline="0" noProof="0" dirty="0">
              <a:ln>
                <a:noFill/>
              </a:ln>
              <a:solidFill>
                <a:srgbClr val="595959"/>
              </a:solidFill>
              <a:effectLst/>
              <a:uLnTx/>
              <a:uFillTx/>
              <a:latin typeface="Segoe UI"/>
              <a:ea typeface="Times New Roman" panose="02020603050405020304" pitchFamily="18" charset="0"/>
              <a:cs typeface="Arial" charset="0"/>
            </a:endParaRPr>
          </a:p>
        </p:txBody>
      </p:sp>
      <p:sp>
        <p:nvSpPr>
          <p:cNvPr id="8" name="Text Placeholder 8">
            <a:extLst>
              <a:ext uri="{FF2B5EF4-FFF2-40B4-BE49-F238E27FC236}">
                <a16:creationId xmlns:a16="http://schemas.microsoft.com/office/drawing/2014/main" id="{671C695F-A8C0-4E6B-8A18-3D9C414EC8AB}"/>
              </a:ext>
            </a:extLst>
          </p:cNvPr>
          <p:cNvSpPr txBox="1">
            <a:spLocks/>
          </p:cNvSpPr>
          <p:nvPr/>
        </p:nvSpPr>
        <p:spPr>
          <a:xfrm>
            <a:off x="222183" y="3028263"/>
            <a:ext cx="4899144" cy="2715688"/>
          </a:xfrm>
          <a:prstGeom prst="rect">
            <a:avLst/>
          </a:prstGeom>
        </p:spPr>
        <p:txBody>
          <a:bodyPr/>
          <a:lstStyle>
            <a:lvl1pPr algn="l" defTabSz="1733507" rtl="0" eaLnBrk="0" fontAlgn="base" hangingPunct="0">
              <a:lnSpc>
                <a:spcPct val="90000"/>
              </a:lnSpc>
              <a:spcBef>
                <a:spcPts val="800"/>
              </a:spcBef>
              <a:spcAft>
                <a:spcPct val="0"/>
              </a:spcAft>
              <a:buFont typeface="Arial" panose="020B0604020202020204" pitchFamily="34" charset="0"/>
              <a:defRPr sz="2800" kern="1200">
                <a:solidFill>
                  <a:schemeClr val="tx1"/>
                </a:solidFill>
                <a:latin typeface="Arial" charset="0"/>
                <a:ea typeface="Arial" charset="0"/>
                <a:cs typeface="Arial" charset="0"/>
              </a:defRPr>
            </a:lvl1pPr>
            <a:lvl2pPr marL="182558" indent="-182558" algn="l" defTabSz="1733507" rtl="0" eaLnBrk="0" fontAlgn="base" hangingPunct="0">
              <a:lnSpc>
                <a:spcPct val="90000"/>
              </a:lnSpc>
              <a:spcBef>
                <a:spcPts val="800"/>
              </a:spcBef>
              <a:spcAft>
                <a:spcPct val="0"/>
              </a:spcAft>
              <a:buFont typeface="Arial" panose="020B0604020202020204" pitchFamily="34" charset="0"/>
              <a:buChar char="•"/>
              <a:defRPr sz="2400" kern="1200">
                <a:solidFill>
                  <a:schemeClr val="tx1"/>
                </a:solidFill>
                <a:latin typeface="Arial" charset="0"/>
                <a:ea typeface="Arial" charset="0"/>
                <a:cs typeface="Arial" charset="0"/>
              </a:defRPr>
            </a:lvl2pPr>
            <a:lvl3pPr marL="365116" indent="-182558" algn="l" defTabSz="1733507" rtl="0" eaLnBrk="0" fontAlgn="base" hangingPunct="0">
              <a:lnSpc>
                <a:spcPct val="90000"/>
              </a:lnSpc>
              <a:spcBef>
                <a:spcPts val="800"/>
              </a:spcBef>
              <a:spcAft>
                <a:spcPct val="0"/>
              </a:spcAft>
              <a:buFont typeface="Arial" panose="020B0604020202020204" pitchFamily="34" charset="0"/>
              <a:buChar char="•"/>
              <a:defRPr sz="2000" kern="1200">
                <a:solidFill>
                  <a:schemeClr val="tx1"/>
                </a:solidFill>
                <a:latin typeface="Arial" charset="0"/>
                <a:ea typeface="Arial" charset="0"/>
                <a:cs typeface="Arial" charset="0"/>
              </a:defRPr>
            </a:lvl3pPr>
            <a:lvl4pPr algn="l" defTabSz="1733507" rtl="0" eaLnBrk="0" fontAlgn="base" hangingPunct="0">
              <a:lnSpc>
                <a:spcPct val="90000"/>
              </a:lnSpc>
              <a:spcBef>
                <a:spcPts val="800"/>
              </a:spcBef>
              <a:spcAft>
                <a:spcPct val="0"/>
              </a:spcAft>
              <a:buFont typeface="Arial" panose="020B0604020202020204" pitchFamily="34" charset="0"/>
              <a:defRPr kern="1200">
                <a:solidFill>
                  <a:schemeClr val="tx1"/>
                </a:solidFill>
                <a:latin typeface="Arial" charset="0"/>
                <a:ea typeface="Arial" charset="0"/>
                <a:cs typeface="Arial" charset="0"/>
              </a:defRPr>
            </a:lvl4pPr>
            <a:lvl5pPr marL="182558" indent="-182558" algn="l" defTabSz="1733507" rtl="0" eaLnBrk="0" fontAlgn="base" hangingPunct="0">
              <a:lnSpc>
                <a:spcPct val="90000"/>
              </a:lnSpc>
              <a:spcBef>
                <a:spcPts val="800"/>
              </a:spcBef>
              <a:spcAft>
                <a:spcPct val="0"/>
              </a:spcAft>
              <a:buFont typeface="Arial" panose="020B0604020202020204" pitchFamily="34" charset="0"/>
              <a:buChar char="•"/>
              <a:defRPr kern="1200">
                <a:solidFill>
                  <a:schemeClr val="tx1"/>
                </a:solidFill>
                <a:latin typeface="Arial" charset="0"/>
                <a:ea typeface="Arial" charset="0"/>
                <a:cs typeface="Arial" charset="0"/>
              </a:defRPr>
            </a:lvl5pPr>
            <a:lvl6pPr marL="365742"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6pPr>
            <a:lvl7pPr marL="0" marR="0" indent="0" algn="l" defTabSz="1734591" rtl="0" eaLnBrk="1" fontAlgn="auto" latinLnBrk="0" hangingPunct="1">
              <a:lnSpc>
                <a:spcPct val="90000"/>
              </a:lnSpc>
              <a:spcBef>
                <a:spcPts val="800"/>
              </a:spcBef>
              <a:spcAft>
                <a:spcPts val="0"/>
              </a:spcAft>
              <a:buClrTx/>
              <a:buSzTx/>
              <a:buFont typeface="Arial" charset="0"/>
              <a:buNone/>
              <a:tabLst/>
              <a:defRPr sz="1800" kern="1200">
                <a:solidFill>
                  <a:schemeClr val="tx1"/>
                </a:solidFill>
                <a:latin typeface="+mn-lt"/>
                <a:ea typeface="+mn-ea"/>
                <a:cs typeface="+mn-cs"/>
              </a:defRPr>
            </a:lvl7pPr>
            <a:lvl8pPr marL="182870"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8pPr>
            <a:lvl9pPr marL="365742"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9pPr>
          </a:lstStyle>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kumimoji="0" lang="en-US" sz="1400" b="0" i="0" u="none" strike="noStrike" kern="1200" cap="none" spc="0" normalizeH="0" baseline="0" noProof="0" dirty="0">
                <a:ln>
                  <a:noFill/>
                </a:ln>
                <a:solidFill>
                  <a:prstClr val="white"/>
                </a:solidFill>
                <a:effectLst/>
                <a:uLnTx/>
                <a:uFillTx/>
                <a:latin typeface="Segoe UI"/>
                <a:ea typeface="Times New Roman" panose="02020603050405020304" pitchFamily="18" charset="0"/>
                <a:cs typeface="Arial" charset="0"/>
              </a:rPr>
              <a:t>Business Rules</a:t>
            </a: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lang="en-US" sz="1400" dirty="0">
                <a:solidFill>
                  <a:prstClr val="white"/>
                </a:solidFill>
                <a:latin typeface="Segoe UI"/>
                <a:ea typeface="Times New Roman" panose="02020603050405020304" pitchFamily="18" charset="0"/>
              </a:rPr>
              <a:t>Calculated Field</a:t>
            </a: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kumimoji="0" lang="en-US" sz="1400" b="0" i="0" u="none" strike="noStrike" kern="1200" cap="none" spc="0" normalizeH="0" baseline="0" noProof="0" dirty="0" err="1">
                <a:ln>
                  <a:noFill/>
                </a:ln>
                <a:solidFill>
                  <a:prstClr val="white"/>
                </a:solidFill>
                <a:effectLst/>
                <a:uLnTx/>
                <a:uFillTx/>
                <a:latin typeface="Segoe UI"/>
                <a:ea typeface="Times New Roman" panose="02020603050405020304" pitchFamily="18" charset="0"/>
                <a:cs typeface="Arial" charset="0"/>
              </a:rPr>
              <a:t>RollUp</a:t>
            </a:r>
            <a:r>
              <a:rPr kumimoji="0" lang="en-US" sz="1400" b="0" i="0" u="none" strike="noStrike" kern="1200" cap="none" spc="0" normalizeH="0" baseline="0" noProof="0" dirty="0">
                <a:ln>
                  <a:noFill/>
                </a:ln>
                <a:solidFill>
                  <a:prstClr val="white"/>
                </a:solidFill>
                <a:effectLst/>
                <a:uLnTx/>
                <a:uFillTx/>
                <a:latin typeface="Segoe UI"/>
                <a:ea typeface="Times New Roman" panose="02020603050405020304" pitchFamily="18" charset="0"/>
                <a:cs typeface="Arial" charset="0"/>
              </a:rPr>
              <a:t> Field</a:t>
            </a: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lang="en-US" sz="1400" dirty="0">
                <a:solidFill>
                  <a:prstClr val="white"/>
                </a:solidFill>
                <a:latin typeface="Segoe UI"/>
                <a:ea typeface="Times New Roman" panose="02020603050405020304" pitchFamily="18" charset="0"/>
              </a:rPr>
              <a:t>Workflows</a:t>
            </a: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kumimoji="0" lang="en-US" sz="1400" b="0" i="0" u="none" strike="noStrike" kern="1200" cap="none" spc="0" normalizeH="0" baseline="0" noProof="0" dirty="0">
                <a:ln>
                  <a:noFill/>
                </a:ln>
                <a:solidFill>
                  <a:prstClr val="white"/>
                </a:solidFill>
                <a:effectLst/>
                <a:uLnTx/>
                <a:uFillTx/>
                <a:latin typeface="Segoe UI"/>
                <a:ea typeface="Times New Roman" panose="02020603050405020304" pitchFamily="18" charset="0"/>
                <a:cs typeface="Arial" charset="0"/>
              </a:rPr>
              <a:t>Cloud Flows</a:t>
            </a: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lang="en-US" sz="1400" dirty="0">
                <a:solidFill>
                  <a:prstClr val="white"/>
                </a:solidFill>
                <a:latin typeface="Segoe UI"/>
                <a:ea typeface="Times New Roman" panose="02020603050405020304" pitchFamily="18" charset="0"/>
              </a:rPr>
              <a:t>Canvas App (mobile &amp; embedded)</a:t>
            </a:r>
          </a:p>
          <a:p>
            <a:pPr marL="285750" marR="0" lvl="0" indent="-285750" algn="l" defTabSz="1733507" rtl="0" eaLnBrk="0" fontAlgn="base" latinLnBrk="0" hangingPunct="0">
              <a:lnSpc>
                <a:spcPct val="100000"/>
              </a:lnSpc>
              <a:spcBef>
                <a:spcPts val="600"/>
              </a:spcBef>
              <a:spcAft>
                <a:spcPts val="100"/>
              </a:spcAft>
              <a:buClrTx/>
              <a:buSzTx/>
              <a:buFont typeface="Arial" panose="020B0604020202020204" pitchFamily="34" charset="0"/>
              <a:buChar char="•"/>
              <a:tabLst>
                <a:tab pos="914400" algn="l"/>
                <a:tab pos="457200" algn="l"/>
              </a:tabLst>
              <a:defRPr/>
            </a:pPr>
            <a:r>
              <a:rPr lang="en-US" sz="1400" dirty="0">
                <a:solidFill>
                  <a:prstClr val="white"/>
                </a:solidFill>
                <a:latin typeface="Segoe UI"/>
                <a:ea typeface="Times New Roman" panose="02020603050405020304" pitchFamily="18" charset="0"/>
              </a:rPr>
              <a:t>…</a:t>
            </a:r>
            <a:endParaRPr kumimoji="0" lang="en-US" sz="1400" b="0" i="0" u="none" strike="noStrike" kern="1200" cap="none" spc="0" normalizeH="0" baseline="0" noProof="0" dirty="0">
              <a:ln>
                <a:noFill/>
              </a:ln>
              <a:solidFill>
                <a:prstClr val="white"/>
              </a:solidFill>
              <a:effectLst/>
              <a:uLnTx/>
              <a:uFillTx/>
              <a:latin typeface="Segoe UI"/>
              <a:ea typeface="Times New Roman" panose="02020603050405020304" pitchFamily="18" charset="0"/>
              <a:cs typeface="Arial" charset="0"/>
            </a:endParaRPr>
          </a:p>
          <a:p>
            <a:pPr marL="234950" marR="0" lvl="0" indent="-234950" algn="l" defTabSz="1733507" rtl="0" eaLnBrk="0" fontAlgn="base" latinLnBrk="0" hangingPunct="0">
              <a:lnSpc>
                <a:spcPct val="100000"/>
              </a:lnSpc>
              <a:spcBef>
                <a:spcPts val="100"/>
              </a:spcBef>
              <a:spcAft>
                <a:spcPts val="100"/>
              </a:spcAft>
              <a:buClrTx/>
              <a:buSzTx/>
              <a:buFont typeface="+mj-lt"/>
              <a:buAutoNum type="arabicPeriod"/>
              <a:tabLst>
                <a:tab pos="914400" algn="l"/>
                <a:tab pos="457200" algn="l"/>
              </a:tabLst>
              <a:defRPr/>
            </a:pPr>
            <a:endParaRPr kumimoji="0" lang="en-US" sz="1400" b="0" i="0" u="none" strike="noStrike" kern="1200" cap="none" spc="0" normalizeH="0" baseline="0" noProof="0" dirty="0">
              <a:ln>
                <a:noFill/>
              </a:ln>
              <a:solidFill>
                <a:prstClr val="white"/>
              </a:solidFill>
              <a:effectLst/>
              <a:uLnTx/>
              <a:uFillTx/>
              <a:latin typeface="Segoe UI"/>
              <a:ea typeface="Times New Roman" panose="02020603050405020304" pitchFamily="18" charset="0"/>
              <a:cs typeface="Arial" charset="0"/>
            </a:endParaRPr>
          </a:p>
        </p:txBody>
      </p:sp>
      <p:sp>
        <p:nvSpPr>
          <p:cNvPr id="9" name="Text Placeholder 8">
            <a:extLst>
              <a:ext uri="{FF2B5EF4-FFF2-40B4-BE49-F238E27FC236}">
                <a16:creationId xmlns:a16="http://schemas.microsoft.com/office/drawing/2014/main" id="{27591B7D-33AA-4A74-A554-A533763B2CBC}"/>
              </a:ext>
            </a:extLst>
          </p:cNvPr>
          <p:cNvSpPr txBox="1">
            <a:spLocks/>
          </p:cNvSpPr>
          <p:nvPr/>
        </p:nvSpPr>
        <p:spPr>
          <a:xfrm>
            <a:off x="230258" y="2364451"/>
            <a:ext cx="5337648" cy="346545"/>
          </a:xfrm>
          <a:prstGeom prst="rect">
            <a:avLst/>
          </a:prstGeom>
        </p:spPr>
        <p:txBody>
          <a:bodyPr/>
          <a:lstStyle>
            <a:lvl1pPr algn="l" defTabSz="1733507" rtl="0" eaLnBrk="0" fontAlgn="base" hangingPunct="0">
              <a:lnSpc>
                <a:spcPct val="90000"/>
              </a:lnSpc>
              <a:spcBef>
                <a:spcPts val="800"/>
              </a:spcBef>
              <a:spcAft>
                <a:spcPct val="0"/>
              </a:spcAft>
              <a:buFont typeface="Arial" panose="020B0604020202020204" pitchFamily="34" charset="0"/>
              <a:defRPr sz="2800" kern="1200">
                <a:solidFill>
                  <a:schemeClr val="tx1"/>
                </a:solidFill>
                <a:latin typeface="Arial" charset="0"/>
                <a:ea typeface="Arial" charset="0"/>
                <a:cs typeface="Arial" charset="0"/>
              </a:defRPr>
            </a:lvl1pPr>
            <a:lvl2pPr marL="182558" indent="-182558" algn="l" defTabSz="1733507" rtl="0" eaLnBrk="0" fontAlgn="base" hangingPunct="0">
              <a:lnSpc>
                <a:spcPct val="90000"/>
              </a:lnSpc>
              <a:spcBef>
                <a:spcPts val="800"/>
              </a:spcBef>
              <a:spcAft>
                <a:spcPct val="0"/>
              </a:spcAft>
              <a:buFont typeface="Arial" panose="020B0604020202020204" pitchFamily="34" charset="0"/>
              <a:buChar char="•"/>
              <a:defRPr sz="2400" kern="1200">
                <a:solidFill>
                  <a:schemeClr val="tx1"/>
                </a:solidFill>
                <a:latin typeface="Arial" charset="0"/>
                <a:ea typeface="Arial" charset="0"/>
                <a:cs typeface="Arial" charset="0"/>
              </a:defRPr>
            </a:lvl2pPr>
            <a:lvl3pPr marL="365116" indent="-182558" algn="l" defTabSz="1733507" rtl="0" eaLnBrk="0" fontAlgn="base" hangingPunct="0">
              <a:lnSpc>
                <a:spcPct val="90000"/>
              </a:lnSpc>
              <a:spcBef>
                <a:spcPts val="800"/>
              </a:spcBef>
              <a:spcAft>
                <a:spcPct val="0"/>
              </a:spcAft>
              <a:buFont typeface="Arial" panose="020B0604020202020204" pitchFamily="34" charset="0"/>
              <a:buChar char="•"/>
              <a:defRPr sz="2000" kern="1200">
                <a:solidFill>
                  <a:schemeClr val="tx1"/>
                </a:solidFill>
                <a:latin typeface="Arial" charset="0"/>
                <a:ea typeface="Arial" charset="0"/>
                <a:cs typeface="Arial" charset="0"/>
              </a:defRPr>
            </a:lvl3pPr>
            <a:lvl4pPr algn="l" defTabSz="1733507" rtl="0" eaLnBrk="0" fontAlgn="base" hangingPunct="0">
              <a:lnSpc>
                <a:spcPct val="90000"/>
              </a:lnSpc>
              <a:spcBef>
                <a:spcPts val="800"/>
              </a:spcBef>
              <a:spcAft>
                <a:spcPct val="0"/>
              </a:spcAft>
              <a:buFont typeface="Arial" panose="020B0604020202020204" pitchFamily="34" charset="0"/>
              <a:defRPr kern="1200">
                <a:solidFill>
                  <a:schemeClr val="tx1"/>
                </a:solidFill>
                <a:latin typeface="Arial" charset="0"/>
                <a:ea typeface="Arial" charset="0"/>
                <a:cs typeface="Arial" charset="0"/>
              </a:defRPr>
            </a:lvl4pPr>
            <a:lvl5pPr marL="182558" indent="-182558" algn="l" defTabSz="1733507" rtl="0" eaLnBrk="0" fontAlgn="base" hangingPunct="0">
              <a:lnSpc>
                <a:spcPct val="90000"/>
              </a:lnSpc>
              <a:spcBef>
                <a:spcPts val="800"/>
              </a:spcBef>
              <a:spcAft>
                <a:spcPct val="0"/>
              </a:spcAft>
              <a:buFont typeface="Arial" panose="020B0604020202020204" pitchFamily="34" charset="0"/>
              <a:buChar char="•"/>
              <a:defRPr kern="1200">
                <a:solidFill>
                  <a:schemeClr val="tx1"/>
                </a:solidFill>
                <a:latin typeface="Arial" charset="0"/>
                <a:ea typeface="Arial" charset="0"/>
                <a:cs typeface="Arial" charset="0"/>
              </a:defRPr>
            </a:lvl5pPr>
            <a:lvl6pPr marL="365742"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6pPr>
            <a:lvl7pPr marL="0" marR="0" indent="0" algn="l" defTabSz="1734591" rtl="0" eaLnBrk="1" fontAlgn="auto" latinLnBrk="0" hangingPunct="1">
              <a:lnSpc>
                <a:spcPct val="90000"/>
              </a:lnSpc>
              <a:spcBef>
                <a:spcPts val="800"/>
              </a:spcBef>
              <a:spcAft>
                <a:spcPts val="0"/>
              </a:spcAft>
              <a:buClrTx/>
              <a:buSzTx/>
              <a:buFont typeface="Arial" charset="0"/>
              <a:buNone/>
              <a:tabLst/>
              <a:defRPr sz="1800" kern="1200">
                <a:solidFill>
                  <a:schemeClr val="tx1"/>
                </a:solidFill>
                <a:latin typeface="+mn-lt"/>
                <a:ea typeface="+mn-ea"/>
                <a:cs typeface="+mn-cs"/>
              </a:defRPr>
            </a:lvl7pPr>
            <a:lvl8pPr marL="182870"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8pPr>
            <a:lvl9pPr marL="365742"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9pPr>
          </a:lstStyle>
          <a:p>
            <a:pPr marL="0" marR="0" lvl="0" indent="0" algn="l" defTabSz="1734634" rtl="0" eaLnBrk="1" fontAlgn="base" latinLnBrk="0" hangingPunct="1">
              <a:lnSpc>
                <a:spcPct val="90000"/>
              </a:lnSpc>
              <a:spcBef>
                <a:spcPts val="800"/>
              </a:spcBef>
              <a:spcAft>
                <a:spcPts val="200"/>
              </a:spcAft>
              <a:buClrTx/>
              <a:buSzTx/>
              <a:buFont typeface="Arial" panose="020B0604020202020204" pitchFamily="34" charset="0"/>
              <a:buNone/>
              <a:tabLst/>
              <a:defRPr/>
            </a:pPr>
            <a:r>
              <a:rPr kumimoji="0" lang="en-US" sz="2800" b="1" i="0" u="none" strike="noStrike" kern="1200" cap="none" spc="-133" normalizeH="0" baseline="0" noProof="0" dirty="0">
                <a:ln>
                  <a:noFill/>
                </a:ln>
                <a:solidFill>
                  <a:prstClr val="white"/>
                </a:solidFill>
                <a:effectLst/>
                <a:uLnTx/>
                <a:uFillTx/>
                <a:latin typeface="Segoe UI"/>
                <a:cs typeface="Arial" charset="0"/>
              </a:rPr>
              <a:t>Low Code</a:t>
            </a:r>
          </a:p>
        </p:txBody>
      </p:sp>
      <p:sp>
        <p:nvSpPr>
          <p:cNvPr id="10" name="Text Placeholder 8">
            <a:extLst>
              <a:ext uri="{FF2B5EF4-FFF2-40B4-BE49-F238E27FC236}">
                <a16:creationId xmlns:a16="http://schemas.microsoft.com/office/drawing/2014/main" id="{EBCAE2B2-FD30-4CA8-8C01-23B91496EE94}"/>
              </a:ext>
            </a:extLst>
          </p:cNvPr>
          <p:cNvSpPr txBox="1">
            <a:spLocks/>
          </p:cNvSpPr>
          <p:nvPr/>
        </p:nvSpPr>
        <p:spPr>
          <a:xfrm>
            <a:off x="7056067" y="2364451"/>
            <a:ext cx="4736852" cy="346545"/>
          </a:xfrm>
          <a:prstGeom prst="rect">
            <a:avLst/>
          </a:prstGeom>
        </p:spPr>
        <p:txBody>
          <a:bodyPr/>
          <a:lstStyle>
            <a:lvl1pPr algn="l" defTabSz="1733507" rtl="0" eaLnBrk="0" fontAlgn="base" hangingPunct="0">
              <a:lnSpc>
                <a:spcPct val="90000"/>
              </a:lnSpc>
              <a:spcBef>
                <a:spcPts val="800"/>
              </a:spcBef>
              <a:spcAft>
                <a:spcPct val="0"/>
              </a:spcAft>
              <a:buFont typeface="Arial" panose="020B0604020202020204" pitchFamily="34" charset="0"/>
              <a:defRPr sz="2800" kern="1200">
                <a:solidFill>
                  <a:schemeClr val="tx1"/>
                </a:solidFill>
                <a:latin typeface="Arial" charset="0"/>
                <a:ea typeface="Arial" charset="0"/>
                <a:cs typeface="Arial" charset="0"/>
              </a:defRPr>
            </a:lvl1pPr>
            <a:lvl2pPr marL="182558" indent="-182558" algn="l" defTabSz="1733507" rtl="0" eaLnBrk="0" fontAlgn="base" hangingPunct="0">
              <a:lnSpc>
                <a:spcPct val="90000"/>
              </a:lnSpc>
              <a:spcBef>
                <a:spcPts val="800"/>
              </a:spcBef>
              <a:spcAft>
                <a:spcPct val="0"/>
              </a:spcAft>
              <a:buFont typeface="Arial" panose="020B0604020202020204" pitchFamily="34" charset="0"/>
              <a:buChar char="•"/>
              <a:defRPr sz="2400" kern="1200">
                <a:solidFill>
                  <a:schemeClr val="tx1"/>
                </a:solidFill>
                <a:latin typeface="Arial" charset="0"/>
                <a:ea typeface="Arial" charset="0"/>
                <a:cs typeface="Arial" charset="0"/>
              </a:defRPr>
            </a:lvl2pPr>
            <a:lvl3pPr marL="365116" indent="-182558" algn="l" defTabSz="1733507" rtl="0" eaLnBrk="0" fontAlgn="base" hangingPunct="0">
              <a:lnSpc>
                <a:spcPct val="90000"/>
              </a:lnSpc>
              <a:spcBef>
                <a:spcPts val="800"/>
              </a:spcBef>
              <a:spcAft>
                <a:spcPct val="0"/>
              </a:spcAft>
              <a:buFont typeface="Arial" panose="020B0604020202020204" pitchFamily="34" charset="0"/>
              <a:buChar char="•"/>
              <a:defRPr sz="2000" kern="1200">
                <a:solidFill>
                  <a:schemeClr val="tx1"/>
                </a:solidFill>
                <a:latin typeface="Arial" charset="0"/>
                <a:ea typeface="Arial" charset="0"/>
                <a:cs typeface="Arial" charset="0"/>
              </a:defRPr>
            </a:lvl3pPr>
            <a:lvl4pPr algn="l" defTabSz="1733507" rtl="0" eaLnBrk="0" fontAlgn="base" hangingPunct="0">
              <a:lnSpc>
                <a:spcPct val="90000"/>
              </a:lnSpc>
              <a:spcBef>
                <a:spcPts val="800"/>
              </a:spcBef>
              <a:spcAft>
                <a:spcPct val="0"/>
              </a:spcAft>
              <a:buFont typeface="Arial" panose="020B0604020202020204" pitchFamily="34" charset="0"/>
              <a:defRPr kern="1200">
                <a:solidFill>
                  <a:schemeClr val="tx1"/>
                </a:solidFill>
                <a:latin typeface="Arial" charset="0"/>
                <a:ea typeface="Arial" charset="0"/>
                <a:cs typeface="Arial" charset="0"/>
              </a:defRPr>
            </a:lvl4pPr>
            <a:lvl5pPr marL="182558" indent="-182558" algn="l" defTabSz="1733507" rtl="0" eaLnBrk="0" fontAlgn="base" hangingPunct="0">
              <a:lnSpc>
                <a:spcPct val="90000"/>
              </a:lnSpc>
              <a:spcBef>
                <a:spcPts val="800"/>
              </a:spcBef>
              <a:spcAft>
                <a:spcPct val="0"/>
              </a:spcAft>
              <a:buFont typeface="Arial" panose="020B0604020202020204" pitchFamily="34" charset="0"/>
              <a:buChar char="•"/>
              <a:defRPr kern="1200">
                <a:solidFill>
                  <a:schemeClr val="tx1"/>
                </a:solidFill>
                <a:latin typeface="Arial" charset="0"/>
                <a:ea typeface="Arial" charset="0"/>
                <a:cs typeface="Arial" charset="0"/>
              </a:defRPr>
            </a:lvl5pPr>
            <a:lvl6pPr marL="365742"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6pPr>
            <a:lvl7pPr marL="0" marR="0" indent="0" algn="l" defTabSz="1734591" rtl="0" eaLnBrk="1" fontAlgn="auto" latinLnBrk="0" hangingPunct="1">
              <a:lnSpc>
                <a:spcPct val="90000"/>
              </a:lnSpc>
              <a:spcBef>
                <a:spcPts val="800"/>
              </a:spcBef>
              <a:spcAft>
                <a:spcPts val="0"/>
              </a:spcAft>
              <a:buClrTx/>
              <a:buSzTx/>
              <a:buFont typeface="Arial" charset="0"/>
              <a:buNone/>
              <a:tabLst/>
              <a:defRPr sz="1800" kern="1200">
                <a:solidFill>
                  <a:schemeClr val="tx1"/>
                </a:solidFill>
                <a:latin typeface="+mn-lt"/>
                <a:ea typeface="+mn-ea"/>
                <a:cs typeface="+mn-cs"/>
              </a:defRPr>
            </a:lvl7pPr>
            <a:lvl8pPr marL="182870"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8pPr>
            <a:lvl9pPr marL="365742" marR="0" indent="-182870" algn="l" defTabSz="1734591" rtl="0" eaLnBrk="1" fontAlgn="auto" latinLnBrk="0" hangingPunct="1">
              <a:lnSpc>
                <a:spcPct val="90000"/>
              </a:lnSpc>
              <a:spcBef>
                <a:spcPts val="800"/>
              </a:spcBef>
              <a:spcAft>
                <a:spcPts val="0"/>
              </a:spcAft>
              <a:buClrTx/>
              <a:buSzTx/>
              <a:buFont typeface="Arial" charset="0"/>
              <a:buChar char="•"/>
              <a:tabLst/>
              <a:defRPr sz="1800" kern="1200">
                <a:solidFill>
                  <a:schemeClr val="tx1"/>
                </a:solidFill>
                <a:latin typeface="+mn-lt"/>
                <a:ea typeface="+mn-ea"/>
                <a:cs typeface="+mn-cs"/>
              </a:defRPr>
            </a:lvl9pPr>
          </a:lstStyle>
          <a:p>
            <a:pPr marL="0" marR="0" lvl="0" indent="0" algn="l" defTabSz="914400" rtl="0" eaLnBrk="1" fontAlgn="base" latinLnBrk="0" hangingPunct="1">
              <a:lnSpc>
                <a:spcPct val="90000"/>
              </a:lnSpc>
              <a:spcBef>
                <a:spcPts val="200"/>
              </a:spcBef>
              <a:spcAft>
                <a:spcPts val="800"/>
              </a:spcAft>
              <a:buClrTx/>
              <a:buSzTx/>
              <a:buFont typeface="Arial" panose="020B0604020202020204" pitchFamily="34" charset="0"/>
              <a:buNone/>
              <a:tabLst/>
              <a:defRPr/>
            </a:pPr>
            <a:r>
              <a:rPr kumimoji="0" lang="en-US" sz="2800" b="1" i="0" u="none" strike="noStrike" kern="1200" cap="none" spc="-133" normalizeH="0" baseline="0" noProof="0" dirty="0">
                <a:ln>
                  <a:noFill/>
                </a:ln>
                <a:solidFill>
                  <a:schemeClr val="accent1"/>
                </a:solidFill>
                <a:effectLst/>
                <a:uLnTx/>
                <a:uFillTx/>
                <a:latin typeface="Segoe UI"/>
                <a:ea typeface="+mn-ea"/>
                <a:cs typeface="Arial" charset="0"/>
              </a:rPr>
              <a:t>Pro Code</a:t>
            </a:r>
          </a:p>
        </p:txBody>
      </p:sp>
    </p:spTree>
    <p:extLst>
      <p:ext uri="{BB962C8B-B14F-4D97-AF65-F5344CB8AC3E}">
        <p14:creationId xmlns:p14="http://schemas.microsoft.com/office/powerpoint/2010/main" val="429363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5" grpId="0" animBg="1"/>
      <p:bldP spid="7" grpId="0"/>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64C5-8932-4002-B09D-2B79FC0BAE52}"/>
              </a:ext>
            </a:extLst>
          </p:cNvPr>
          <p:cNvSpPr>
            <a:spLocks noGrp="1"/>
          </p:cNvSpPr>
          <p:nvPr>
            <p:ph type="title"/>
          </p:nvPr>
        </p:nvSpPr>
        <p:spPr/>
        <p:txBody>
          <a:bodyPr/>
          <a:lstStyle/>
          <a:p>
            <a:r>
              <a:rPr lang="fr-FR" dirty="0" err="1"/>
              <a:t>Communicate</a:t>
            </a:r>
            <a:r>
              <a:rPr lang="fr-FR" dirty="0"/>
              <a:t> </a:t>
            </a:r>
            <a:r>
              <a:rPr lang="fr-FR" dirty="0" err="1"/>
              <a:t>with</a:t>
            </a:r>
            <a:r>
              <a:rPr lang="fr-FR" dirty="0"/>
              <a:t> Dataverse</a:t>
            </a:r>
          </a:p>
        </p:txBody>
      </p:sp>
      <p:sp>
        <p:nvSpPr>
          <p:cNvPr id="3" name="Content Placeholder 2">
            <a:extLst>
              <a:ext uri="{FF2B5EF4-FFF2-40B4-BE49-F238E27FC236}">
                <a16:creationId xmlns:a16="http://schemas.microsoft.com/office/drawing/2014/main" id="{E784C57A-04A2-4E26-84AE-57CD50644738}"/>
              </a:ext>
            </a:extLst>
          </p:cNvPr>
          <p:cNvSpPr>
            <a:spLocks noGrp="1"/>
          </p:cNvSpPr>
          <p:nvPr>
            <p:ph idx="1"/>
          </p:nvPr>
        </p:nvSpPr>
        <p:spPr>
          <a:xfrm>
            <a:off x="838200" y="1460500"/>
            <a:ext cx="10515600" cy="675481"/>
          </a:xfrm>
        </p:spPr>
        <p:txBody>
          <a:bodyPr>
            <a:normAutofit/>
          </a:bodyPr>
          <a:lstStyle/>
          <a:p>
            <a:pPr marL="0" indent="0" algn="ctr">
              <a:buNone/>
            </a:pPr>
            <a:r>
              <a:rPr lang="en-US" sz="2000" dirty="0"/>
              <a:t>How to communicate externally and internally with Dataverse? What about the SDK?</a:t>
            </a:r>
          </a:p>
        </p:txBody>
      </p:sp>
      <p:sp>
        <p:nvSpPr>
          <p:cNvPr id="15" name="Text Placeholder 66">
            <a:extLst>
              <a:ext uri="{FF2B5EF4-FFF2-40B4-BE49-F238E27FC236}">
                <a16:creationId xmlns:a16="http://schemas.microsoft.com/office/drawing/2014/main" id="{195F2A93-728E-4987-916E-241677C1F8BC}"/>
              </a:ext>
            </a:extLst>
          </p:cNvPr>
          <p:cNvSpPr txBox="1">
            <a:spLocks/>
          </p:cNvSpPr>
          <p:nvPr/>
        </p:nvSpPr>
        <p:spPr>
          <a:xfrm>
            <a:off x="746461" y="2997255"/>
            <a:ext cx="3013103" cy="609398"/>
          </a:xfrm>
          <a:prstGeom prst="rect">
            <a:avLst/>
          </a:prstGeom>
          <a:solidFill>
            <a:srgbClr val="243A5E"/>
          </a:solidFill>
        </p:spPr>
        <p:txBody>
          <a:bodyPr vert="horz" wrap="square" lIns="182880" tIns="137160" rIns="182880" bIns="137160" rtlCol="0" anchor="ctr" anchorCtr="0">
            <a:spAutoFit/>
          </a:bodyPr>
          <a:lstStyle>
            <a:lvl1pPr marL="0" indent="0" algn="l" defTabSz="914400" rtl="0" eaLnBrk="1" latinLnBrk="0" hangingPunct="1">
              <a:lnSpc>
                <a:spcPct val="90000"/>
              </a:lnSpc>
              <a:spcBef>
                <a:spcPts val="1000"/>
              </a:spcBef>
              <a:buFont typeface="Arial"/>
              <a:buNone/>
              <a:defRPr kumimoji="0" lang="en-US" sz="2400" b="0" i="0" u="none" strike="noStrike" kern="1200" cap="none" spc="0" normalizeH="0" smtClean="0">
                <a:ln>
                  <a:noFill/>
                </a:ln>
                <a:solidFill>
                  <a:schemeClr val="bg1"/>
                </a:solidFill>
                <a:uLnTx/>
                <a:uFillTx/>
                <a:latin typeface="Segoe UI Light" charset="0"/>
                <a:ea typeface="Segoe UI" pitchFamily="34" charset="0"/>
                <a:cs typeface="Segoe UI" pitchFamily="34" charset="0"/>
              </a:defRPr>
            </a:lvl1pPr>
            <a:lvl2pPr marL="685800" indent="-228600" algn="l" defTabSz="914400" rtl="0" eaLnBrk="1" latinLnBrk="0" hangingPunct="1">
              <a:lnSpc>
                <a:spcPct val="90000"/>
              </a:lnSpc>
              <a:spcBef>
                <a:spcPts val="500"/>
              </a:spcBef>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lang="en-US"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fr-FR" sz="2400" b="0" i="0" u="none" strike="noStrike" kern="1200" cap="none" spc="0" normalizeH="0" baseline="0" noProof="0" dirty="0">
                <a:ln>
                  <a:noFill/>
                </a:ln>
                <a:solidFill>
                  <a:sysClr val="window" lastClr="FFFFFF"/>
                </a:solidFill>
                <a:effectLst/>
                <a:uLnTx/>
                <a:uFillTx/>
                <a:latin typeface="Segoe UI Light" charset="0"/>
                <a:cs typeface="Segoe UI" pitchFamily="34" charset="0"/>
              </a:rPr>
              <a:t>Web API </a:t>
            </a:r>
            <a:r>
              <a:rPr kumimoji="0" lang="fr-FR" sz="2400" b="0" i="0" u="none" strike="noStrike" kern="1200" cap="none" spc="0" normalizeH="0" baseline="0" noProof="0" dirty="0" err="1">
                <a:ln>
                  <a:noFill/>
                </a:ln>
                <a:solidFill>
                  <a:sysClr val="window" lastClr="FFFFFF"/>
                </a:solidFill>
                <a:effectLst/>
                <a:uLnTx/>
                <a:uFillTx/>
                <a:latin typeface="Segoe UI Light" charset="0"/>
                <a:cs typeface="Segoe UI" pitchFamily="34" charset="0"/>
              </a:rPr>
              <a:t>EndPoint</a:t>
            </a:r>
            <a:endParaRPr kumimoji="0" lang="fr-FR" sz="2400" b="0" i="0" u="none" strike="noStrike" kern="1200" cap="none" spc="0" normalizeH="0" baseline="0" noProof="0" dirty="0">
              <a:ln>
                <a:noFill/>
              </a:ln>
              <a:solidFill>
                <a:sysClr val="window" lastClr="FFFFFF"/>
              </a:solidFill>
              <a:effectLst/>
              <a:uLnTx/>
              <a:uFillTx/>
              <a:latin typeface="Segoe UI Light" charset="0"/>
              <a:cs typeface="Segoe UI" pitchFamily="34" charset="0"/>
            </a:endParaRPr>
          </a:p>
        </p:txBody>
      </p:sp>
      <p:sp>
        <p:nvSpPr>
          <p:cNvPr id="16" name="Text Placeholder 66">
            <a:extLst>
              <a:ext uri="{FF2B5EF4-FFF2-40B4-BE49-F238E27FC236}">
                <a16:creationId xmlns:a16="http://schemas.microsoft.com/office/drawing/2014/main" id="{7C9AED53-0640-4468-93FB-C839AB190398}"/>
              </a:ext>
            </a:extLst>
          </p:cNvPr>
          <p:cNvSpPr txBox="1">
            <a:spLocks/>
          </p:cNvSpPr>
          <p:nvPr/>
        </p:nvSpPr>
        <p:spPr>
          <a:xfrm>
            <a:off x="4608237" y="2967430"/>
            <a:ext cx="3013200" cy="608400"/>
          </a:xfrm>
          <a:prstGeom prst="rect">
            <a:avLst/>
          </a:prstGeom>
          <a:solidFill>
            <a:srgbClr val="243A5E"/>
          </a:solidFill>
        </p:spPr>
        <p:txBody>
          <a:bodyPr vert="horz" wrap="square" lIns="182880" tIns="137160" rIns="182880" bIns="137160" rtlCol="0" anchor="ctr" anchorCtr="0">
            <a:spAutoFit/>
          </a:bodyPr>
          <a:lstStyle>
            <a:lvl1pPr marL="0" indent="0" algn="l" defTabSz="914400" rtl="0" eaLnBrk="1" latinLnBrk="0" hangingPunct="1">
              <a:lnSpc>
                <a:spcPct val="90000"/>
              </a:lnSpc>
              <a:spcBef>
                <a:spcPts val="1000"/>
              </a:spcBef>
              <a:buFont typeface="Arial"/>
              <a:buNone/>
              <a:defRPr kumimoji="0" lang="en-US" sz="2400" b="0" i="0" u="none" strike="noStrike" kern="1200" cap="none" spc="0" normalizeH="0" smtClean="0">
                <a:ln>
                  <a:noFill/>
                </a:ln>
                <a:solidFill>
                  <a:schemeClr val="bg1"/>
                </a:solidFill>
                <a:uLnTx/>
                <a:uFillTx/>
                <a:latin typeface="Segoe UI Light" charset="0"/>
                <a:ea typeface="Segoe UI" pitchFamily="34" charset="0"/>
                <a:cs typeface="Segoe UI" pitchFamily="34" charset="0"/>
              </a:defRPr>
            </a:lvl1pPr>
            <a:lvl2pPr marL="685800" indent="-228600" algn="l" defTabSz="914400" rtl="0" eaLnBrk="1" latinLnBrk="0" hangingPunct="1">
              <a:lnSpc>
                <a:spcPct val="90000"/>
              </a:lnSpc>
              <a:spcBef>
                <a:spcPts val="500"/>
              </a:spcBef>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lang="en-US"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fr-FR" sz="1400" b="0" i="0" u="none" strike="noStrike" kern="1200" cap="none" spc="0" normalizeH="0" baseline="0" noProof="0" dirty="0" err="1">
                <a:ln>
                  <a:noFill/>
                </a:ln>
                <a:solidFill>
                  <a:sysClr val="window" lastClr="FFFFFF"/>
                </a:solidFill>
                <a:effectLst/>
                <a:uLnTx/>
                <a:uFillTx/>
                <a:latin typeface="Segoe UI Light" charset="0"/>
                <a:cs typeface="Segoe UI" pitchFamily="34" charset="0"/>
              </a:rPr>
              <a:t>Organization</a:t>
            </a:r>
            <a:r>
              <a:rPr kumimoji="0" lang="fr-FR" sz="1400" b="0" i="0" u="none" strike="noStrike" kern="1200" cap="none" spc="0" normalizeH="0" baseline="0" noProof="0" dirty="0">
                <a:ln>
                  <a:noFill/>
                </a:ln>
                <a:solidFill>
                  <a:sysClr val="window" lastClr="FFFFFF"/>
                </a:solidFill>
                <a:effectLst/>
                <a:uLnTx/>
                <a:uFillTx/>
                <a:latin typeface="Segoe UI Light" charset="0"/>
                <a:cs typeface="Segoe UI" pitchFamily="34" charset="0"/>
              </a:rPr>
              <a:t> Service</a:t>
            </a:r>
            <a:r>
              <a:rPr kumimoji="0" lang="fr-FR" sz="1400" b="0" i="0" u="none" strike="noStrike" kern="1200" cap="none" spc="0" normalizeH="0" noProof="0" dirty="0">
                <a:ln>
                  <a:noFill/>
                </a:ln>
                <a:solidFill>
                  <a:sysClr val="window" lastClr="FFFFFF"/>
                </a:solidFill>
                <a:effectLst/>
                <a:uLnTx/>
                <a:uFillTx/>
                <a:latin typeface="Segoe UI Light" charset="0"/>
                <a:cs typeface="Segoe UI" pitchFamily="34" charset="0"/>
              </a:rPr>
              <a:t> (</a:t>
            </a:r>
            <a:r>
              <a:rPr kumimoji="0" lang="fr-FR" sz="1400" b="0" i="0" u="none" strike="noStrike" kern="1200" cap="none" spc="0" normalizeH="0" baseline="0" noProof="0" dirty="0">
                <a:ln>
                  <a:noFill/>
                </a:ln>
                <a:solidFill>
                  <a:sysClr val="window" lastClr="FFFFFF"/>
                </a:solidFill>
                <a:effectLst/>
                <a:uLnTx/>
                <a:uFillTx/>
                <a:latin typeface="Segoe UI Light" charset="0"/>
                <a:cs typeface="Segoe UI" pitchFamily="34" charset="0"/>
              </a:rPr>
              <a:t>SOAP </a:t>
            </a:r>
            <a:r>
              <a:rPr kumimoji="0" lang="fr-FR" sz="1400" b="0" i="0" u="none" strike="noStrike" kern="1200" cap="none" spc="0" normalizeH="0" baseline="0" noProof="0" dirty="0" err="1">
                <a:ln>
                  <a:noFill/>
                </a:ln>
                <a:solidFill>
                  <a:sysClr val="window" lastClr="FFFFFF"/>
                </a:solidFill>
                <a:effectLst/>
                <a:uLnTx/>
                <a:uFillTx/>
                <a:latin typeface="Segoe UI Light" charset="0"/>
                <a:cs typeface="Segoe UI" pitchFamily="34" charset="0"/>
              </a:rPr>
              <a:t>EndPoint</a:t>
            </a:r>
            <a:r>
              <a:rPr kumimoji="0" lang="fr-FR" sz="1400" b="0" i="0" u="none" strike="noStrike" kern="1200" cap="none" spc="0" normalizeH="0" baseline="0" noProof="0" dirty="0">
                <a:ln>
                  <a:noFill/>
                </a:ln>
                <a:solidFill>
                  <a:sysClr val="window" lastClr="FFFFFF"/>
                </a:solidFill>
                <a:effectLst/>
                <a:uLnTx/>
                <a:uFillTx/>
                <a:latin typeface="Segoe UI Light" charset="0"/>
                <a:cs typeface="Segoe UI" pitchFamily="34" charset="0"/>
              </a:rPr>
              <a:t>)</a:t>
            </a:r>
          </a:p>
        </p:txBody>
      </p:sp>
      <p:sp>
        <p:nvSpPr>
          <p:cNvPr id="17" name="Text Placeholder 66">
            <a:extLst>
              <a:ext uri="{FF2B5EF4-FFF2-40B4-BE49-F238E27FC236}">
                <a16:creationId xmlns:a16="http://schemas.microsoft.com/office/drawing/2014/main" id="{F2635284-9EC9-4E64-A010-A8F2172645BF}"/>
              </a:ext>
            </a:extLst>
          </p:cNvPr>
          <p:cNvSpPr txBox="1">
            <a:spLocks/>
          </p:cNvSpPr>
          <p:nvPr/>
        </p:nvSpPr>
        <p:spPr>
          <a:xfrm>
            <a:off x="568295" y="2095024"/>
            <a:ext cx="7301085" cy="609398"/>
          </a:xfrm>
          <a:prstGeom prst="rect">
            <a:avLst/>
          </a:prstGeom>
          <a:solidFill>
            <a:srgbClr val="243A5E"/>
          </a:solidFill>
        </p:spPr>
        <p:txBody>
          <a:bodyPr vert="horz" wrap="square" lIns="182880" tIns="137160" rIns="182880" bIns="137160" rtlCol="0" anchor="ctr" anchorCtr="0">
            <a:spAutoFit/>
          </a:bodyPr>
          <a:lstStyle>
            <a:lvl1pPr marL="0" indent="0" algn="l" defTabSz="914400" rtl="0" eaLnBrk="1" latinLnBrk="0" hangingPunct="1">
              <a:lnSpc>
                <a:spcPct val="90000"/>
              </a:lnSpc>
              <a:spcBef>
                <a:spcPts val="1000"/>
              </a:spcBef>
              <a:buFont typeface="Arial"/>
              <a:buNone/>
              <a:defRPr kumimoji="0" lang="en-US" sz="2400" b="0" i="0" u="none" strike="noStrike" kern="1200" cap="none" spc="0" normalizeH="0" smtClean="0">
                <a:ln>
                  <a:noFill/>
                </a:ln>
                <a:solidFill>
                  <a:schemeClr val="bg1"/>
                </a:solidFill>
                <a:uLnTx/>
                <a:uFillTx/>
                <a:latin typeface="Segoe UI Light" charset="0"/>
                <a:ea typeface="Segoe UI" pitchFamily="34" charset="0"/>
                <a:cs typeface="Segoe UI" pitchFamily="34" charset="0"/>
              </a:defRPr>
            </a:lvl1pPr>
            <a:lvl2pPr marL="685800" indent="-228600" algn="l" defTabSz="914400" rtl="0" eaLnBrk="1" latinLnBrk="0" hangingPunct="1">
              <a:lnSpc>
                <a:spcPct val="90000"/>
              </a:lnSpc>
              <a:spcBef>
                <a:spcPts val="500"/>
              </a:spcBef>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lang="en-US"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fr-FR" sz="2400" b="0" i="0" u="none" strike="noStrike" kern="1200" cap="none" spc="0" normalizeH="0" baseline="0" noProof="0" dirty="0">
                <a:ln>
                  <a:noFill/>
                </a:ln>
                <a:solidFill>
                  <a:sysClr val="window" lastClr="FFFFFF"/>
                </a:solidFill>
                <a:effectLst/>
                <a:uLnTx/>
                <a:uFillTx/>
                <a:latin typeface="Segoe UI Light" charset="0"/>
                <a:cs typeface="Segoe UI" pitchFamily="34" charset="0"/>
              </a:rPr>
              <a:t>Web Services</a:t>
            </a:r>
          </a:p>
        </p:txBody>
      </p:sp>
      <p:sp>
        <p:nvSpPr>
          <p:cNvPr id="18" name="Text Placeholder 66">
            <a:extLst>
              <a:ext uri="{FF2B5EF4-FFF2-40B4-BE49-F238E27FC236}">
                <a16:creationId xmlns:a16="http://schemas.microsoft.com/office/drawing/2014/main" id="{6D9A3F94-63A5-4A9A-BAAE-47F64DD2ACA5}"/>
              </a:ext>
            </a:extLst>
          </p:cNvPr>
          <p:cNvSpPr txBox="1">
            <a:spLocks/>
          </p:cNvSpPr>
          <p:nvPr/>
        </p:nvSpPr>
        <p:spPr>
          <a:xfrm>
            <a:off x="568296" y="3845600"/>
            <a:ext cx="7301086" cy="609398"/>
          </a:xfrm>
          <a:prstGeom prst="rect">
            <a:avLst/>
          </a:prstGeom>
          <a:solidFill>
            <a:srgbClr val="243A5E"/>
          </a:solidFill>
        </p:spPr>
        <p:txBody>
          <a:bodyPr vert="horz" wrap="square" lIns="182880" tIns="137160" rIns="182880" bIns="137160" rtlCol="0" anchor="ctr" anchorCtr="0">
            <a:spAutoFit/>
          </a:bodyPr>
          <a:lstStyle>
            <a:lvl1pPr marL="0" indent="0" algn="l" defTabSz="914400" rtl="0" eaLnBrk="1" latinLnBrk="0" hangingPunct="1">
              <a:lnSpc>
                <a:spcPct val="90000"/>
              </a:lnSpc>
              <a:spcBef>
                <a:spcPts val="1000"/>
              </a:spcBef>
              <a:buFont typeface="Arial"/>
              <a:buNone/>
              <a:defRPr kumimoji="0" lang="en-US" sz="2400" b="0" i="0" u="none" strike="noStrike" kern="1200" cap="none" spc="0" normalizeH="0" smtClean="0">
                <a:ln>
                  <a:noFill/>
                </a:ln>
                <a:solidFill>
                  <a:schemeClr val="bg1"/>
                </a:solidFill>
                <a:uLnTx/>
                <a:uFillTx/>
                <a:latin typeface="Segoe UI Light" charset="0"/>
                <a:ea typeface="Segoe UI" pitchFamily="34" charset="0"/>
                <a:cs typeface="Segoe UI" pitchFamily="34" charset="0"/>
              </a:defRPr>
            </a:lvl1pPr>
            <a:lvl2pPr marL="685800" indent="-228600" algn="l" defTabSz="914400" rtl="0" eaLnBrk="1" latinLnBrk="0" hangingPunct="1">
              <a:lnSpc>
                <a:spcPct val="90000"/>
              </a:lnSpc>
              <a:spcBef>
                <a:spcPts val="500"/>
              </a:spcBef>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lang="en-US"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gn="ctr"/>
            <a:r>
              <a:rPr lang="fr-FR" dirty="0">
                <a:solidFill>
                  <a:sysClr val="window" lastClr="FFFFFF"/>
                </a:solidFill>
              </a:rPr>
              <a:t>Dataverse</a:t>
            </a:r>
            <a:endParaRPr kumimoji="0" lang="fr-FR" sz="2400" b="0" i="0" u="none" strike="noStrike" kern="1200" cap="none" spc="0" normalizeH="0" baseline="0" noProof="0" dirty="0">
              <a:ln>
                <a:noFill/>
              </a:ln>
              <a:solidFill>
                <a:sysClr val="window" lastClr="FFFFFF"/>
              </a:solidFill>
              <a:effectLst/>
              <a:uLnTx/>
              <a:uFillTx/>
              <a:latin typeface="Segoe UI Light" charset="0"/>
              <a:cs typeface="Segoe UI" pitchFamily="34" charset="0"/>
            </a:endParaRPr>
          </a:p>
        </p:txBody>
      </p:sp>
      <p:sp>
        <p:nvSpPr>
          <p:cNvPr id="21" name="Text Placeholder 66">
            <a:extLst>
              <a:ext uri="{FF2B5EF4-FFF2-40B4-BE49-F238E27FC236}">
                <a16:creationId xmlns:a16="http://schemas.microsoft.com/office/drawing/2014/main" id="{EC97CDFE-3758-4B70-9D27-87BBC386F5DA}"/>
              </a:ext>
            </a:extLst>
          </p:cNvPr>
          <p:cNvSpPr txBox="1">
            <a:spLocks/>
          </p:cNvSpPr>
          <p:nvPr/>
        </p:nvSpPr>
        <p:spPr>
          <a:xfrm>
            <a:off x="8340600" y="2111648"/>
            <a:ext cx="3013200" cy="609398"/>
          </a:xfrm>
          <a:prstGeom prst="rect">
            <a:avLst/>
          </a:prstGeom>
          <a:solidFill>
            <a:srgbClr val="243A5E"/>
          </a:solidFill>
        </p:spPr>
        <p:txBody>
          <a:bodyPr vert="horz" wrap="square" lIns="182880" tIns="137160" rIns="182880" bIns="137160" rtlCol="0" anchor="ctr" anchorCtr="0">
            <a:spAutoFit/>
          </a:bodyPr>
          <a:lstStyle>
            <a:lvl1pPr marL="0" indent="0" algn="l" defTabSz="914400" rtl="0" eaLnBrk="1" latinLnBrk="0" hangingPunct="1">
              <a:lnSpc>
                <a:spcPct val="90000"/>
              </a:lnSpc>
              <a:spcBef>
                <a:spcPts val="1000"/>
              </a:spcBef>
              <a:buFont typeface="Arial"/>
              <a:buNone/>
              <a:defRPr kumimoji="0" lang="en-US" sz="2400" b="0" i="0" u="none" strike="noStrike" kern="1200" cap="none" spc="0" normalizeH="0" smtClean="0">
                <a:ln>
                  <a:noFill/>
                </a:ln>
                <a:solidFill>
                  <a:schemeClr val="bg1"/>
                </a:solidFill>
                <a:uLnTx/>
                <a:uFillTx/>
                <a:latin typeface="Segoe UI Light" charset="0"/>
                <a:ea typeface="Segoe UI" pitchFamily="34" charset="0"/>
                <a:cs typeface="Segoe UI" pitchFamily="34" charset="0"/>
              </a:defRPr>
            </a:lvl1pPr>
            <a:lvl2pPr marL="685800" indent="-228600" algn="l" defTabSz="914400" rtl="0" eaLnBrk="1" latinLnBrk="0" hangingPunct="1">
              <a:lnSpc>
                <a:spcPct val="90000"/>
              </a:lnSpc>
              <a:spcBef>
                <a:spcPts val="500"/>
              </a:spcBef>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lang="en-US"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fr-FR" sz="2400" b="0" i="0" u="none" strike="noStrike" kern="1200" cap="none" spc="0" normalizeH="0" baseline="0" noProof="0" dirty="0">
                <a:ln>
                  <a:noFill/>
                </a:ln>
                <a:solidFill>
                  <a:sysClr val="window" lastClr="FFFFFF"/>
                </a:solidFill>
                <a:effectLst/>
                <a:uLnTx/>
                <a:uFillTx/>
                <a:latin typeface="Segoe UI Light" charset="0"/>
                <a:cs typeface="Segoe UI" pitchFamily="34" charset="0"/>
              </a:rPr>
              <a:t>SDK</a:t>
            </a:r>
          </a:p>
        </p:txBody>
      </p:sp>
      <p:sp>
        <p:nvSpPr>
          <p:cNvPr id="22" name="Rectangle 21">
            <a:extLst>
              <a:ext uri="{FF2B5EF4-FFF2-40B4-BE49-F238E27FC236}">
                <a16:creationId xmlns:a16="http://schemas.microsoft.com/office/drawing/2014/main" id="{1F06EDA7-3FF2-4A79-950D-AF05393A651F}"/>
              </a:ext>
            </a:extLst>
          </p:cNvPr>
          <p:cNvSpPr/>
          <p:nvPr/>
        </p:nvSpPr>
        <p:spPr>
          <a:xfrm>
            <a:off x="4456338" y="2882358"/>
            <a:ext cx="3316998" cy="7853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3" name="Graphic 22" descr="Lightning bolt with solid fill">
            <a:extLst>
              <a:ext uri="{FF2B5EF4-FFF2-40B4-BE49-F238E27FC236}">
                <a16:creationId xmlns:a16="http://schemas.microsoft.com/office/drawing/2014/main" id="{4BCF4886-9B90-4D51-B20A-290B01DB14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84399" y="4236745"/>
            <a:ext cx="914400" cy="914400"/>
          </a:xfrm>
          <a:prstGeom prst="rect">
            <a:avLst/>
          </a:prstGeom>
        </p:spPr>
      </p:pic>
      <p:sp>
        <p:nvSpPr>
          <p:cNvPr id="24" name="Text Placeholder 66">
            <a:extLst>
              <a:ext uri="{FF2B5EF4-FFF2-40B4-BE49-F238E27FC236}">
                <a16:creationId xmlns:a16="http://schemas.microsoft.com/office/drawing/2014/main" id="{F1D299FB-4566-4B25-82B0-9FCF5ECBE003}"/>
              </a:ext>
            </a:extLst>
          </p:cNvPr>
          <p:cNvSpPr txBox="1">
            <a:spLocks/>
          </p:cNvSpPr>
          <p:nvPr/>
        </p:nvSpPr>
        <p:spPr>
          <a:xfrm>
            <a:off x="8451273" y="2814960"/>
            <a:ext cx="2776135" cy="470898"/>
          </a:xfrm>
          <a:prstGeom prst="rect">
            <a:avLst/>
          </a:prstGeom>
          <a:solidFill>
            <a:srgbClr val="0070C0"/>
          </a:solidFill>
        </p:spPr>
        <p:txBody>
          <a:bodyPr vert="horz" wrap="square" lIns="182880" tIns="137160" rIns="182880" bIns="137160" rtlCol="0" anchor="ctr" anchorCtr="0">
            <a:spAutoFit/>
          </a:bodyPr>
          <a:lstStyle>
            <a:lvl1pPr marL="0" indent="0" algn="l" defTabSz="914400" rtl="0" eaLnBrk="1" latinLnBrk="0" hangingPunct="1">
              <a:lnSpc>
                <a:spcPct val="90000"/>
              </a:lnSpc>
              <a:spcBef>
                <a:spcPts val="1000"/>
              </a:spcBef>
              <a:buFont typeface="Arial"/>
              <a:buNone/>
              <a:defRPr kumimoji="0" lang="en-US" sz="2400" b="0" i="0" u="none" strike="noStrike" kern="1200" cap="none" spc="0" normalizeH="0" smtClean="0">
                <a:ln>
                  <a:noFill/>
                </a:ln>
                <a:solidFill>
                  <a:schemeClr val="bg1"/>
                </a:solidFill>
                <a:uLnTx/>
                <a:uFillTx/>
                <a:latin typeface="Segoe UI Light" charset="0"/>
                <a:ea typeface="Segoe UI" pitchFamily="34" charset="0"/>
                <a:cs typeface="Segoe UI" pitchFamily="34" charset="0"/>
              </a:defRPr>
            </a:lvl1pPr>
            <a:lvl2pPr marL="685800" indent="-228600" algn="l" defTabSz="914400" rtl="0" eaLnBrk="1" latinLnBrk="0" hangingPunct="1">
              <a:lnSpc>
                <a:spcPct val="90000"/>
              </a:lnSpc>
              <a:spcBef>
                <a:spcPts val="500"/>
              </a:spcBef>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lang="en-US"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fr-FR" sz="1400" b="0" i="0" u="none" strike="noStrike" kern="1200" cap="none" spc="0" normalizeH="0" baseline="0" noProof="0" dirty="0">
                <a:ln>
                  <a:noFill/>
                </a:ln>
                <a:solidFill>
                  <a:sysClr val="window" lastClr="FFFFFF"/>
                </a:solidFill>
                <a:effectLst/>
                <a:uLnTx/>
                <a:uFillTx/>
                <a:latin typeface="Segoe UI Light" charset="0"/>
                <a:cs typeface="Segoe UI" pitchFamily="34" charset="0"/>
              </a:rPr>
              <a:t>.Net Framework</a:t>
            </a:r>
          </a:p>
        </p:txBody>
      </p:sp>
      <p:sp>
        <p:nvSpPr>
          <p:cNvPr id="25" name="Text Placeholder 66">
            <a:extLst>
              <a:ext uri="{FF2B5EF4-FFF2-40B4-BE49-F238E27FC236}">
                <a16:creationId xmlns:a16="http://schemas.microsoft.com/office/drawing/2014/main" id="{AEE034C5-3027-4817-988A-588EBCA28490}"/>
              </a:ext>
            </a:extLst>
          </p:cNvPr>
          <p:cNvSpPr txBox="1">
            <a:spLocks/>
          </p:cNvSpPr>
          <p:nvPr/>
        </p:nvSpPr>
        <p:spPr>
          <a:xfrm>
            <a:off x="8451270" y="4460363"/>
            <a:ext cx="2776135" cy="470898"/>
          </a:xfrm>
          <a:prstGeom prst="rect">
            <a:avLst/>
          </a:prstGeom>
          <a:solidFill>
            <a:srgbClr val="0070C0"/>
          </a:solidFill>
        </p:spPr>
        <p:txBody>
          <a:bodyPr vert="horz" wrap="square" lIns="182880" tIns="137160" rIns="182880" bIns="137160" rtlCol="0" anchor="ctr" anchorCtr="0">
            <a:spAutoFit/>
          </a:bodyPr>
          <a:lstStyle>
            <a:lvl1pPr marL="0" indent="0" algn="l" defTabSz="914400" rtl="0" eaLnBrk="1" latinLnBrk="0" hangingPunct="1">
              <a:lnSpc>
                <a:spcPct val="90000"/>
              </a:lnSpc>
              <a:spcBef>
                <a:spcPts val="1000"/>
              </a:spcBef>
              <a:buFont typeface="Arial"/>
              <a:buNone/>
              <a:defRPr kumimoji="0" lang="en-US" sz="2400" b="0" i="0" u="none" strike="noStrike" kern="1200" cap="none" spc="0" normalizeH="0" smtClean="0">
                <a:ln>
                  <a:noFill/>
                </a:ln>
                <a:solidFill>
                  <a:schemeClr val="bg1"/>
                </a:solidFill>
                <a:uLnTx/>
                <a:uFillTx/>
                <a:latin typeface="Segoe UI Light" charset="0"/>
                <a:ea typeface="Segoe UI" pitchFamily="34" charset="0"/>
                <a:cs typeface="Segoe UI" pitchFamily="34" charset="0"/>
              </a:defRPr>
            </a:lvl1pPr>
            <a:lvl2pPr marL="685800" indent="-228600" algn="l" defTabSz="914400" rtl="0" eaLnBrk="1" latinLnBrk="0" hangingPunct="1">
              <a:lnSpc>
                <a:spcPct val="90000"/>
              </a:lnSpc>
              <a:spcBef>
                <a:spcPts val="500"/>
              </a:spcBef>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lang="en-US"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fr-FR" sz="1400" b="0" i="0" u="none" strike="noStrike" kern="1200" cap="none" spc="0" normalizeH="0" baseline="0" noProof="0" dirty="0">
                <a:ln>
                  <a:noFill/>
                </a:ln>
                <a:solidFill>
                  <a:sysClr val="window" lastClr="FFFFFF"/>
                </a:solidFill>
                <a:effectLst/>
                <a:uLnTx/>
                <a:uFillTx/>
                <a:latin typeface="Segoe UI Light" charset="0"/>
                <a:cs typeface="Segoe UI" pitchFamily="34" charset="0"/>
              </a:rPr>
              <a:t>.Net </a:t>
            </a:r>
            <a:r>
              <a:rPr lang="fr-FR" sz="1400" dirty="0" err="1">
                <a:solidFill>
                  <a:sysClr val="window" lastClr="FFFFFF"/>
                </a:solidFill>
              </a:rPr>
              <a:t>Core</a:t>
            </a:r>
            <a:endParaRPr kumimoji="0" lang="fr-FR" sz="1400" b="0" i="0" u="none" strike="noStrike" kern="1200" cap="none" spc="0" normalizeH="0" baseline="0" noProof="0" dirty="0">
              <a:ln>
                <a:noFill/>
              </a:ln>
              <a:solidFill>
                <a:sysClr val="window" lastClr="FFFFFF"/>
              </a:solidFill>
              <a:effectLst/>
              <a:uLnTx/>
              <a:uFillTx/>
              <a:latin typeface="Segoe UI Light" charset="0"/>
              <a:cs typeface="Segoe UI" pitchFamily="34" charset="0"/>
            </a:endParaRPr>
          </a:p>
        </p:txBody>
      </p:sp>
      <p:sp>
        <p:nvSpPr>
          <p:cNvPr id="26" name="TextBox 25">
            <a:extLst>
              <a:ext uri="{FF2B5EF4-FFF2-40B4-BE49-F238E27FC236}">
                <a16:creationId xmlns:a16="http://schemas.microsoft.com/office/drawing/2014/main" id="{447F2428-3D48-4165-823B-1EBA8AA963C9}"/>
              </a:ext>
            </a:extLst>
          </p:cNvPr>
          <p:cNvSpPr txBox="1"/>
          <p:nvPr/>
        </p:nvSpPr>
        <p:spPr>
          <a:xfrm>
            <a:off x="2978890" y="4752543"/>
            <a:ext cx="969655" cy="646331"/>
          </a:xfrm>
          <a:prstGeom prst="rect">
            <a:avLst/>
          </a:prstGeom>
          <a:noFill/>
        </p:spPr>
        <p:txBody>
          <a:bodyPr wrap="square" rtlCol="0">
            <a:spAutoFit/>
          </a:bodyPr>
          <a:lstStyle/>
          <a:p>
            <a:r>
              <a:rPr lang="fr-FR" dirty="0" err="1">
                <a:solidFill>
                  <a:srgbClr val="C00000"/>
                </a:solidFill>
              </a:rPr>
              <a:t>Create</a:t>
            </a:r>
            <a:endParaRPr lang="fr-FR" dirty="0">
              <a:solidFill>
                <a:srgbClr val="C00000"/>
              </a:solidFill>
            </a:endParaRPr>
          </a:p>
          <a:p>
            <a:r>
              <a:rPr lang="fr-FR" dirty="0">
                <a:solidFill>
                  <a:srgbClr val="C00000"/>
                </a:solidFill>
              </a:rPr>
              <a:t>Update</a:t>
            </a:r>
          </a:p>
        </p:txBody>
      </p:sp>
      <p:pic>
        <p:nvPicPr>
          <p:cNvPr id="28" name="Graphic 27" descr="Future with solid fill">
            <a:extLst>
              <a:ext uri="{FF2B5EF4-FFF2-40B4-BE49-F238E27FC236}">
                <a16:creationId xmlns:a16="http://schemas.microsoft.com/office/drawing/2014/main" id="{46A7C36D-5251-4631-AC20-93546CB8B7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35267" y="2861499"/>
            <a:ext cx="377819" cy="377819"/>
          </a:xfrm>
          <a:prstGeom prst="rect">
            <a:avLst/>
          </a:prstGeom>
        </p:spPr>
      </p:pic>
      <p:sp>
        <p:nvSpPr>
          <p:cNvPr id="29" name="Text Placeholder 66">
            <a:extLst>
              <a:ext uri="{FF2B5EF4-FFF2-40B4-BE49-F238E27FC236}">
                <a16:creationId xmlns:a16="http://schemas.microsoft.com/office/drawing/2014/main" id="{13B1B359-53C5-42A0-9A28-E4A826E8DB58}"/>
              </a:ext>
            </a:extLst>
          </p:cNvPr>
          <p:cNvSpPr txBox="1">
            <a:spLocks/>
          </p:cNvSpPr>
          <p:nvPr/>
        </p:nvSpPr>
        <p:spPr>
          <a:xfrm>
            <a:off x="8593281" y="3383817"/>
            <a:ext cx="2492117" cy="443198"/>
          </a:xfrm>
          <a:prstGeom prst="rect">
            <a:avLst/>
          </a:prstGeom>
          <a:solidFill>
            <a:srgbClr val="0070C0"/>
          </a:solidFill>
        </p:spPr>
        <p:txBody>
          <a:bodyPr vert="horz" wrap="square" lIns="182880" tIns="137160" rIns="182880" bIns="137160" rtlCol="0" anchor="ctr" anchorCtr="0">
            <a:spAutoFit/>
          </a:bodyPr>
          <a:lstStyle>
            <a:lvl1pPr marL="0" indent="0" algn="l" defTabSz="914400" rtl="0" eaLnBrk="1" latinLnBrk="0" hangingPunct="1">
              <a:lnSpc>
                <a:spcPct val="90000"/>
              </a:lnSpc>
              <a:spcBef>
                <a:spcPts val="1000"/>
              </a:spcBef>
              <a:buFont typeface="Arial"/>
              <a:buNone/>
              <a:defRPr kumimoji="0" lang="en-US" sz="2400" b="0" i="0" u="none" strike="noStrike" kern="1200" cap="none" spc="0" normalizeH="0" smtClean="0">
                <a:ln>
                  <a:noFill/>
                </a:ln>
                <a:solidFill>
                  <a:schemeClr val="bg1"/>
                </a:solidFill>
                <a:uLnTx/>
                <a:uFillTx/>
                <a:latin typeface="Segoe UI Light" charset="0"/>
                <a:ea typeface="Segoe UI" pitchFamily="34" charset="0"/>
                <a:cs typeface="Segoe UI" pitchFamily="34" charset="0"/>
              </a:defRPr>
            </a:lvl1pPr>
            <a:lvl2pPr marL="685800" indent="-228600" algn="l" defTabSz="914400" rtl="0" eaLnBrk="1" latinLnBrk="0" hangingPunct="1">
              <a:lnSpc>
                <a:spcPct val="90000"/>
              </a:lnSpc>
              <a:spcBef>
                <a:spcPts val="500"/>
              </a:spcBef>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lang="en-US"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fr-FR" sz="1200" b="0" i="0" u="none" strike="noStrike" kern="1200" cap="none" spc="0" normalizeH="0" baseline="0" noProof="0" dirty="0">
                <a:ln>
                  <a:noFill/>
                </a:ln>
                <a:solidFill>
                  <a:sysClr val="window" lastClr="FFFFFF"/>
                </a:solidFill>
                <a:effectLst/>
                <a:uLnTx/>
                <a:uFillTx/>
                <a:latin typeface="Segoe UI Light" charset="0"/>
                <a:cs typeface="Segoe UI" pitchFamily="34" charset="0"/>
              </a:rPr>
              <a:t>Plug-ins / Workflow Extensions</a:t>
            </a:r>
          </a:p>
        </p:txBody>
      </p:sp>
      <p:sp>
        <p:nvSpPr>
          <p:cNvPr id="30" name="TextBox 29">
            <a:extLst>
              <a:ext uri="{FF2B5EF4-FFF2-40B4-BE49-F238E27FC236}">
                <a16:creationId xmlns:a16="http://schemas.microsoft.com/office/drawing/2014/main" id="{70B0C369-F463-4A6E-92D9-D6DD57EB5FC5}"/>
              </a:ext>
            </a:extLst>
          </p:cNvPr>
          <p:cNvSpPr txBox="1"/>
          <p:nvPr/>
        </p:nvSpPr>
        <p:spPr>
          <a:xfrm>
            <a:off x="4456338" y="4751169"/>
            <a:ext cx="1897909" cy="646331"/>
          </a:xfrm>
          <a:prstGeom prst="rect">
            <a:avLst/>
          </a:prstGeom>
          <a:noFill/>
        </p:spPr>
        <p:txBody>
          <a:bodyPr wrap="square" rtlCol="0">
            <a:spAutoFit/>
          </a:bodyPr>
          <a:lstStyle/>
          <a:p>
            <a:r>
              <a:rPr lang="fr-FR" dirty="0" err="1">
                <a:solidFill>
                  <a:srgbClr val="C00000"/>
                </a:solidFill>
              </a:rPr>
              <a:t>Retrieve</a:t>
            </a:r>
            <a:endParaRPr lang="fr-FR" dirty="0">
              <a:solidFill>
                <a:srgbClr val="C00000"/>
              </a:solidFill>
            </a:endParaRPr>
          </a:p>
          <a:p>
            <a:r>
              <a:rPr lang="fr-FR" dirty="0" err="1">
                <a:solidFill>
                  <a:srgbClr val="C00000"/>
                </a:solidFill>
              </a:rPr>
              <a:t>RetrieveMultiple</a:t>
            </a:r>
            <a:endParaRPr lang="fr-FR" dirty="0">
              <a:solidFill>
                <a:srgbClr val="C00000"/>
              </a:solidFill>
            </a:endParaRPr>
          </a:p>
        </p:txBody>
      </p:sp>
      <p:pic>
        <p:nvPicPr>
          <p:cNvPr id="31" name="Graphic 30" descr="Future with solid fill">
            <a:extLst>
              <a:ext uri="{FF2B5EF4-FFF2-40B4-BE49-F238E27FC236}">
                <a16:creationId xmlns:a16="http://schemas.microsoft.com/office/drawing/2014/main" id="{3FAE4958-AF14-4C65-987F-3535C5B73F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5489" y="2731649"/>
            <a:ext cx="377819" cy="377819"/>
          </a:xfrm>
          <a:prstGeom prst="rect">
            <a:avLst/>
          </a:prstGeom>
        </p:spPr>
      </p:pic>
      <p:sp>
        <p:nvSpPr>
          <p:cNvPr id="32" name="TextBox 31">
            <a:extLst>
              <a:ext uri="{FF2B5EF4-FFF2-40B4-BE49-F238E27FC236}">
                <a16:creationId xmlns:a16="http://schemas.microsoft.com/office/drawing/2014/main" id="{5B7D1FF1-8C61-41B9-8C24-4031492156A3}"/>
              </a:ext>
            </a:extLst>
          </p:cNvPr>
          <p:cNvSpPr txBox="1"/>
          <p:nvPr/>
        </p:nvSpPr>
        <p:spPr>
          <a:xfrm>
            <a:off x="4061580" y="5596176"/>
            <a:ext cx="8243455" cy="307777"/>
          </a:xfrm>
          <a:prstGeom prst="rect">
            <a:avLst/>
          </a:prstGeom>
          <a:noFill/>
        </p:spPr>
        <p:txBody>
          <a:bodyPr wrap="square" rtlCol="0">
            <a:spAutoFit/>
          </a:bodyPr>
          <a:lstStyle/>
          <a:p>
            <a:pPr algn="ctr"/>
            <a:r>
              <a:rPr lang="en-US" sz="1400" dirty="0">
                <a:hlinkClick r:id="rId7"/>
              </a:rPr>
              <a:t>Announcing the </a:t>
            </a:r>
            <a:r>
              <a:rPr lang="en-US" sz="1400" dirty="0" err="1">
                <a:hlinkClick r:id="rId7"/>
              </a:rPr>
              <a:t>.net</a:t>
            </a:r>
            <a:r>
              <a:rPr lang="en-US" sz="1400" dirty="0">
                <a:hlinkClick r:id="rId7"/>
              </a:rPr>
              <a:t> Core SDK for Common Data Service (CDS) - External Client Development</a:t>
            </a:r>
            <a:endParaRPr lang="fr-FR" sz="1400" dirty="0"/>
          </a:p>
        </p:txBody>
      </p:sp>
      <p:sp>
        <p:nvSpPr>
          <p:cNvPr id="33" name="Text Placeholder 66">
            <a:extLst>
              <a:ext uri="{FF2B5EF4-FFF2-40B4-BE49-F238E27FC236}">
                <a16:creationId xmlns:a16="http://schemas.microsoft.com/office/drawing/2014/main" id="{6F0E8BEF-8AA6-42B7-846F-F8BCEF21A833}"/>
              </a:ext>
            </a:extLst>
          </p:cNvPr>
          <p:cNvSpPr txBox="1">
            <a:spLocks/>
          </p:cNvSpPr>
          <p:nvPr/>
        </p:nvSpPr>
        <p:spPr>
          <a:xfrm>
            <a:off x="8593280" y="3924974"/>
            <a:ext cx="2492117" cy="443198"/>
          </a:xfrm>
          <a:prstGeom prst="rect">
            <a:avLst/>
          </a:prstGeom>
          <a:solidFill>
            <a:srgbClr val="0070C0"/>
          </a:solidFill>
        </p:spPr>
        <p:txBody>
          <a:bodyPr vert="horz" wrap="square" lIns="182880" tIns="137160" rIns="182880" bIns="137160" rtlCol="0" anchor="ctr" anchorCtr="0">
            <a:spAutoFit/>
          </a:bodyPr>
          <a:lstStyle>
            <a:lvl1pPr marL="0" indent="0" algn="l" defTabSz="914400" rtl="0" eaLnBrk="1" latinLnBrk="0" hangingPunct="1">
              <a:lnSpc>
                <a:spcPct val="90000"/>
              </a:lnSpc>
              <a:spcBef>
                <a:spcPts val="1000"/>
              </a:spcBef>
              <a:buFont typeface="Arial"/>
              <a:buNone/>
              <a:defRPr kumimoji="0" lang="en-US" sz="2400" b="0" i="0" u="none" strike="noStrike" kern="1200" cap="none" spc="0" normalizeH="0" smtClean="0">
                <a:ln>
                  <a:noFill/>
                </a:ln>
                <a:solidFill>
                  <a:schemeClr val="bg1"/>
                </a:solidFill>
                <a:uLnTx/>
                <a:uFillTx/>
                <a:latin typeface="Segoe UI Light" charset="0"/>
                <a:ea typeface="Segoe UI" pitchFamily="34" charset="0"/>
                <a:cs typeface="Segoe UI" pitchFamily="34" charset="0"/>
              </a:defRPr>
            </a:lvl1pPr>
            <a:lvl2pPr marL="685800" indent="-228600" algn="l" defTabSz="914400" rtl="0" eaLnBrk="1" latinLnBrk="0" hangingPunct="1">
              <a:lnSpc>
                <a:spcPct val="90000"/>
              </a:lnSpc>
              <a:spcBef>
                <a:spcPts val="500"/>
              </a:spcBef>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lang="en-US"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fr-FR" sz="1200" b="0" i="0" u="none" strike="noStrike" kern="1200" cap="none" spc="0" normalizeH="0" baseline="0" noProof="0" dirty="0">
                <a:ln>
                  <a:noFill/>
                </a:ln>
                <a:solidFill>
                  <a:sysClr val="window" lastClr="FFFFFF"/>
                </a:solidFill>
                <a:effectLst/>
                <a:uLnTx/>
                <a:uFillTx/>
                <a:latin typeface="Segoe UI Light" charset="0"/>
                <a:cs typeface="Segoe UI" pitchFamily="34" charset="0"/>
              </a:rPr>
              <a:t>SDK Client (SOAP)</a:t>
            </a:r>
          </a:p>
        </p:txBody>
      </p:sp>
      <p:sp>
        <p:nvSpPr>
          <p:cNvPr id="34" name="Text Placeholder 66">
            <a:extLst>
              <a:ext uri="{FF2B5EF4-FFF2-40B4-BE49-F238E27FC236}">
                <a16:creationId xmlns:a16="http://schemas.microsoft.com/office/drawing/2014/main" id="{DCA7A4F4-DC00-4200-93C7-2AEBF1F37E38}"/>
              </a:ext>
            </a:extLst>
          </p:cNvPr>
          <p:cNvSpPr txBox="1">
            <a:spLocks/>
          </p:cNvSpPr>
          <p:nvPr/>
        </p:nvSpPr>
        <p:spPr>
          <a:xfrm>
            <a:off x="8601141" y="5001520"/>
            <a:ext cx="2492117" cy="443198"/>
          </a:xfrm>
          <a:prstGeom prst="rect">
            <a:avLst/>
          </a:prstGeom>
          <a:solidFill>
            <a:srgbClr val="0070C0"/>
          </a:solidFill>
          <a:ln w="28575">
            <a:solidFill>
              <a:schemeClr val="bg1"/>
            </a:solidFill>
            <a:prstDash val="sysDot"/>
          </a:ln>
        </p:spPr>
        <p:txBody>
          <a:bodyPr vert="horz" wrap="square" lIns="182880" tIns="137160" rIns="182880" bIns="137160" rtlCol="0" anchor="ctr" anchorCtr="0">
            <a:spAutoFit/>
          </a:bodyPr>
          <a:lstStyle>
            <a:lvl1pPr marL="0" indent="0" algn="l" defTabSz="914400" rtl="0" eaLnBrk="1" latinLnBrk="0" hangingPunct="1">
              <a:lnSpc>
                <a:spcPct val="90000"/>
              </a:lnSpc>
              <a:spcBef>
                <a:spcPts val="1000"/>
              </a:spcBef>
              <a:buFont typeface="Arial"/>
              <a:buNone/>
              <a:defRPr kumimoji="0" lang="en-US" sz="2400" b="0" i="0" u="none" strike="noStrike" kern="1200" cap="none" spc="0" normalizeH="0" smtClean="0">
                <a:ln>
                  <a:noFill/>
                </a:ln>
                <a:solidFill>
                  <a:schemeClr val="bg1"/>
                </a:solidFill>
                <a:uLnTx/>
                <a:uFillTx/>
                <a:latin typeface="Segoe UI Light" charset="0"/>
                <a:ea typeface="Segoe UI" pitchFamily="34" charset="0"/>
                <a:cs typeface="Segoe UI" pitchFamily="34" charset="0"/>
              </a:defRPr>
            </a:lvl1pPr>
            <a:lvl2pPr marL="685800" indent="-228600" algn="l" defTabSz="914400" rtl="0" eaLnBrk="1" latinLnBrk="0" hangingPunct="1">
              <a:lnSpc>
                <a:spcPct val="90000"/>
              </a:lnSpc>
              <a:spcBef>
                <a:spcPts val="500"/>
              </a:spcBef>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lang="en-US"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r>
              <a:rPr kumimoji="0" lang="fr-FR" sz="1200" b="0" i="0" u="none" strike="noStrike" kern="1200" cap="none" spc="0" normalizeH="0" baseline="0" noProof="0" dirty="0">
                <a:ln>
                  <a:noFill/>
                </a:ln>
                <a:solidFill>
                  <a:sysClr val="window" lastClr="FFFFFF"/>
                </a:solidFill>
                <a:effectLst/>
                <a:uLnTx/>
                <a:uFillTx/>
                <a:latin typeface="Segoe UI Light" charset="0"/>
                <a:cs typeface="Segoe UI" pitchFamily="34" charset="0"/>
              </a:rPr>
              <a:t>SDK Client</a:t>
            </a:r>
          </a:p>
        </p:txBody>
      </p:sp>
      <p:pic>
        <p:nvPicPr>
          <p:cNvPr id="1026" name="Picture 2" descr="Résultat de recherche d'images pour &quot;logo new png&quot;">
            <a:extLst>
              <a:ext uri="{FF2B5EF4-FFF2-40B4-BE49-F238E27FC236}">
                <a16:creationId xmlns:a16="http://schemas.microsoft.com/office/drawing/2014/main" id="{3EA011CA-09BE-4E2D-8F7E-9DD92942F0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89246" y="4075095"/>
            <a:ext cx="1197466" cy="885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5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1" grpId="0" animBg="1"/>
      <p:bldP spid="22" grpId="0" animBg="1"/>
      <p:bldP spid="24" grpId="0" animBg="1"/>
      <p:bldP spid="25" grpId="0" animBg="1"/>
      <p:bldP spid="26" grpId="0"/>
      <p:bldP spid="29" grpId="0" animBg="1"/>
      <p:bldP spid="30" grpId="0"/>
      <p:bldP spid="32" grpId="0"/>
      <p:bldP spid="33" grpId="0" animBg="1"/>
      <p:bldP spid="34" grpId="0" animBg="1"/>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GPPB">
      <a:majorFont>
        <a:latin typeface="Oswa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PPB">
      <a:majorFont>
        <a:latin typeface="Oswa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PPB">
      <a:majorFont>
        <a:latin typeface="Oswa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4EF7D7085D9B41B34A74466A1A73B6" ma:contentTypeVersion="11" ma:contentTypeDescription="Create a new document." ma:contentTypeScope="" ma:versionID="4a2ebce379b03073124c3e999cd4f73d">
  <xsd:schema xmlns:xsd="http://www.w3.org/2001/XMLSchema" xmlns:xs="http://www.w3.org/2001/XMLSchema" xmlns:p="http://schemas.microsoft.com/office/2006/metadata/properties" xmlns:ns2="abbd81f4-3939-46e7-a96a-82bfc67c1155" xmlns:ns3="f1058307-4b03-4ed9-aea5-de6fa5242bb8" targetNamespace="http://schemas.microsoft.com/office/2006/metadata/properties" ma:root="true" ma:fieldsID="973c5119168683ef2ed917d3621b4926" ns2:_="" ns3:_="">
    <xsd:import namespace="abbd81f4-3939-46e7-a96a-82bfc67c1155"/>
    <xsd:import namespace="f1058307-4b03-4ed9-aea5-de6fa5242bb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bd81f4-3939-46e7-a96a-82bfc67c11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058307-4b03-4ed9-aea5-de6fa5242bb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CF6858-B86B-4347-8C46-E37DE64FBC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bd81f4-3939-46e7-a96a-82bfc67c1155"/>
    <ds:schemaRef ds:uri="f1058307-4b03-4ed9-aea5-de6fa5242b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BD89D9-7255-4D5A-82E5-E966CAEE4330}">
  <ds:schemaRefs>
    <ds:schemaRef ds:uri="http://purl.org/dc/dcmitype/"/>
    <ds:schemaRef ds:uri="f1058307-4b03-4ed9-aea5-de6fa5242bb8"/>
    <ds:schemaRef ds:uri="http://www.w3.org/XML/1998/namespace"/>
    <ds:schemaRef ds:uri="http://schemas.microsoft.com/office/infopath/2007/PartnerControls"/>
    <ds:schemaRef ds:uri="abbd81f4-3939-46e7-a96a-82bfc67c1155"/>
    <ds:schemaRef ds:uri="http://purl.org/dc/terms/"/>
    <ds:schemaRef ds:uri="http://schemas.microsoft.com/office/2006/documentManagement/types"/>
    <ds:schemaRef ds:uri="http://purl.org/dc/elements/1.1/"/>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F011BBF7-1CE1-4050-9514-DB9AE0D56D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3168</TotalTime>
  <Words>2004</Words>
  <Application>Microsoft Office PowerPoint</Application>
  <PresentationFormat>Widescreen</PresentationFormat>
  <Paragraphs>376</Paragraphs>
  <Slides>37</Slides>
  <Notes>18</Notes>
  <HiddenSlides>7</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37</vt:i4>
      </vt:variant>
    </vt:vector>
  </HeadingPairs>
  <TitlesOfParts>
    <vt:vector size="56" baseType="lpstr">
      <vt:lpstr>Arial</vt:lpstr>
      <vt:lpstr>Calibri</vt:lpstr>
      <vt:lpstr>Consolas</vt:lpstr>
      <vt:lpstr>Gill Sans MT</vt:lpstr>
      <vt:lpstr>Klavika Medium Condensed</vt:lpstr>
      <vt:lpstr>Open Sans</vt:lpstr>
      <vt:lpstr>Open Sans</vt:lpstr>
      <vt:lpstr>Oswald</vt:lpstr>
      <vt:lpstr>Overpass</vt:lpstr>
      <vt:lpstr>Segoe UI</vt:lpstr>
      <vt:lpstr>Segoe UI Light</vt:lpstr>
      <vt:lpstr>Segoe UI Semibold</vt:lpstr>
      <vt:lpstr>Segoe UI Semilight</vt:lpstr>
      <vt:lpstr>SFMono-Regular</vt:lpstr>
      <vt:lpstr>Wingdings</vt:lpstr>
      <vt:lpstr>Office Theme</vt:lpstr>
      <vt:lpstr>1_Office Theme</vt:lpstr>
      <vt:lpstr>2_Office Theme</vt:lpstr>
      <vt:lpstr>1_9-51038_Microsoft Buisness Applications Summit Template</vt:lpstr>
      <vt:lpstr>PowerPoint Presentation</vt:lpstr>
      <vt:lpstr>Event Sponsors</vt:lpstr>
      <vt:lpstr>Implémentation des Custom APIs Dataverse</vt:lpstr>
      <vt:lpstr>Allan De Castro</vt:lpstr>
      <vt:lpstr>Agenda</vt:lpstr>
      <vt:lpstr>Introduction</vt:lpstr>
      <vt:lpstr>Power Platform</vt:lpstr>
      <vt:lpstr>Dataverse Extensions</vt:lpstr>
      <vt:lpstr>Communicate with Dataverse</vt:lpstr>
      <vt:lpstr>Event Framework</vt:lpstr>
      <vt:lpstr>Event Framework Pipeline Execution</vt:lpstr>
      <vt:lpstr>Questions</vt:lpstr>
      <vt:lpstr>Extend Dataverse’s messages (today)</vt:lpstr>
      <vt:lpstr>Workflow: Custom Action using Low Code</vt:lpstr>
      <vt:lpstr>Workflow: Custom Action using Pro Code</vt:lpstr>
      <vt:lpstr>Latest News</vt:lpstr>
      <vt:lpstr>Extend Dataverse’s messages (tomorrow)</vt:lpstr>
      <vt:lpstr>APIs</vt:lpstr>
      <vt:lpstr>Custom APIs Features</vt:lpstr>
      <vt:lpstr>Custom APIs vs Custom Action</vt:lpstr>
      <vt:lpstr>Custom APIs</vt:lpstr>
      <vt:lpstr>Custom API Definition</vt:lpstr>
      <vt:lpstr>Custom API Request Parameter</vt:lpstr>
      <vt:lpstr>Custom API Response Property</vt:lpstr>
      <vt:lpstr>Custom API Manager for XrmToolBox</vt:lpstr>
      <vt:lpstr>Live Demonstration</vt:lpstr>
      <vt:lpstr>Use Cases</vt:lpstr>
      <vt:lpstr>PowerPoint Presentation</vt:lpstr>
      <vt:lpstr>Any Questions?</vt:lpstr>
      <vt:lpstr>PowerPoint Presentation</vt:lpstr>
      <vt:lpstr>Thank You For Attending</vt:lpstr>
      <vt:lpstr>Custom Message</vt:lpstr>
      <vt:lpstr>Server-Side Options</vt:lpstr>
      <vt:lpstr>Server-Side Options</vt:lpstr>
      <vt:lpstr>Plug-ins</vt:lpstr>
      <vt:lpstr>External Interactions with Dataverse</vt:lpstr>
      <vt:lpstr>External Interactions with Dataverse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Allan De Castro</cp:lastModifiedBy>
  <cp:revision>189</cp:revision>
  <dcterms:created xsi:type="dcterms:W3CDTF">2020-02-08T21:32:28Z</dcterms:created>
  <dcterms:modified xsi:type="dcterms:W3CDTF">2021-02-18T20:57:01Z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0x010100924EF7D7085D9B41B34A74466A1A73B6</vt:lpwstr>
  </property>
  <property fmtid="{D5CDD505-2E9C-101B-9397-08002B2CF9AE}" pid="3" name="MSIP_Label_5fae8262-b78e-4366-8929-a5d6aac95320_Enabled">
    <vt:lpwstr>true</vt:lpwstr>
  </property>
  <property fmtid="{D5CDD505-2E9C-101B-9397-08002B2CF9AE}" pid="4" name="MSIP_Label_5fae8262-b78e-4366-8929-a5d6aac95320_SetDate">
    <vt:lpwstr>2021-02-10T19:44:07Z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0e5f44b2-d7f2-445a-8238-63335f99b403</vt:lpwstr>
  </property>
  <property fmtid="{D5CDD505-2E9C-101B-9397-08002B2CF9AE}" pid="9" name="MSIP_Label_5fae8262-b78e-4366-8929-a5d6aac95320_ContentBits">
    <vt:lpwstr>0</vt:lpwstr>
  </property>
</Properties>
</file>